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  <p:sldMasterId id="2147483652" r:id="rId2"/>
  </p:sldMasterIdLst>
  <p:sldIdLst>
    <p:sldId id="256" r:id="rId3"/>
    <p:sldId id="257" r:id="rId4"/>
  </p:sldIdLst>
  <p:sldSz cx="3816350" cy="5543550"/>
  <p:notesSz cx="6735763" cy="9866313"/>
  <p:defaultTextStyle>
    <a:defPPr>
      <a:defRPr lang="ja-JP"/>
    </a:defPPr>
    <a:lvl1pPr marL="0" algn="l" defTabSz="515125" rtl="0" eaLnBrk="1" latinLnBrk="0" hangingPunct="1">
      <a:defRPr kumimoji="1" sz="1060" kern="1200">
        <a:solidFill>
          <a:schemeClr val="tx1"/>
        </a:solidFill>
        <a:latin typeface="+mn-lt"/>
        <a:ea typeface="+mn-ea"/>
        <a:cs typeface="+mn-cs"/>
      </a:defRPr>
    </a:lvl1pPr>
    <a:lvl2pPr marL="257562" algn="l" defTabSz="515125" rtl="0" eaLnBrk="1" latinLnBrk="0" hangingPunct="1">
      <a:defRPr kumimoji="1" sz="1060" kern="1200">
        <a:solidFill>
          <a:schemeClr val="tx1"/>
        </a:solidFill>
        <a:latin typeface="+mn-lt"/>
        <a:ea typeface="+mn-ea"/>
        <a:cs typeface="+mn-cs"/>
      </a:defRPr>
    </a:lvl2pPr>
    <a:lvl3pPr marL="515125" algn="l" defTabSz="515125" rtl="0" eaLnBrk="1" latinLnBrk="0" hangingPunct="1">
      <a:defRPr kumimoji="1" sz="1060" kern="1200">
        <a:solidFill>
          <a:schemeClr val="tx1"/>
        </a:solidFill>
        <a:latin typeface="+mn-lt"/>
        <a:ea typeface="+mn-ea"/>
        <a:cs typeface="+mn-cs"/>
      </a:defRPr>
    </a:lvl3pPr>
    <a:lvl4pPr marL="772687" algn="l" defTabSz="515125" rtl="0" eaLnBrk="1" latinLnBrk="0" hangingPunct="1">
      <a:defRPr kumimoji="1" sz="1060" kern="1200">
        <a:solidFill>
          <a:schemeClr val="tx1"/>
        </a:solidFill>
        <a:latin typeface="+mn-lt"/>
        <a:ea typeface="+mn-ea"/>
        <a:cs typeface="+mn-cs"/>
      </a:defRPr>
    </a:lvl4pPr>
    <a:lvl5pPr marL="1030250" algn="l" defTabSz="515125" rtl="0" eaLnBrk="1" latinLnBrk="0" hangingPunct="1">
      <a:defRPr kumimoji="1" sz="1060" kern="1200">
        <a:solidFill>
          <a:schemeClr val="tx1"/>
        </a:solidFill>
        <a:latin typeface="+mn-lt"/>
        <a:ea typeface="+mn-ea"/>
        <a:cs typeface="+mn-cs"/>
      </a:defRPr>
    </a:lvl5pPr>
    <a:lvl6pPr marL="1287812" algn="l" defTabSz="515125" rtl="0" eaLnBrk="1" latinLnBrk="0" hangingPunct="1">
      <a:defRPr kumimoji="1" sz="1060" kern="1200">
        <a:solidFill>
          <a:schemeClr val="tx1"/>
        </a:solidFill>
        <a:latin typeface="+mn-lt"/>
        <a:ea typeface="+mn-ea"/>
        <a:cs typeface="+mn-cs"/>
      </a:defRPr>
    </a:lvl6pPr>
    <a:lvl7pPr marL="1545376" algn="l" defTabSz="515125" rtl="0" eaLnBrk="1" latinLnBrk="0" hangingPunct="1">
      <a:defRPr kumimoji="1" sz="1060" kern="1200">
        <a:solidFill>
          <a:schemeClr val="tx1"/>
        </a:solidFill>
        <a:latin typeface="+mn-lt"/>
        <a:ea typeface="+mn-ea"/>
        <a:cs typeface="+mn-cs"/>
      </a:defRPr>
    </a:lvl7pPr>
    <a:lvl8pPr marL="1802938" algn="l" defTabSz="515125" rtl="0" eaLnBrk="1" latinLnBrk="0" hangingPunct="1">
      <a:defRPr kumimoji="1" sz="1060" kern="1200">
        <a:solidFill>
          <a:schemeClr val="tx1"/>
        </a:solidFill>
        <a:latin typeface="+mn-lt"/>
        <a:ea typeface="+mn-ea"/>
        <a:cs typeface="+mn-cs"/>
      </a:defRPr>
    </a:lvl8pPr>
    <a:lvl9pPr marL="2060501" algn="l" defTabSz="515125" rtl="0" eaLnBrk="1" latinLnBrk="0" hangingPunct="1">
      <a:defRPr kumimoji="1" sz="106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幸村 昌裕" initials="幸村" lastIdx="0" clrIdx="0">
    <p:extLst>
      <p:ext uri="{19B8F6BF-5375-455C-9EA6-DF929625EA0E}">
        <p15:presenceInfo xmlns:p15="http://schemas.microsoft.com/office/powerpoint/2012/main" userId="S-1-5-21-2011825628-2320747926-1013011839-619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EE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56" autoAdjust="0"/>
    <p:restoredTop sz="94660"/>
  </p:normalViewPr>
  <p:slideViewPr>
    <p:cSldViewPr>
      <p:cViewPr varScale="1">
        <p:scale>
          <a:sx n="128" d="100"/>
          <a:sy n="128" d="100"/>
        </p:scale>
        <p:origin x="3456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54000" cy="54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10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017109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325676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2812AEAD-735F-4C9D-B180-45F7C8A61A51}"/>
              </a:ext>
            </a:extLst>
          </p:cNvPr>
          <p:cNvSpPr/>
          <p:nvPr userDrawn="1"/>
        </p:nvSpPr>
        <p:spPr>
          <a:xfrm>
            <a:off x="-1" y="-342"/>
            <a:ext cx="3815873" cy="2771957"/>
          </a:xfrm>
          <a:prstGeom prst="rect">
            <a:avLst/>
          </a:prstGeom>
          <a:solidFill>
            <a:srgbClr val="FAE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060"/>
          </a:p>
        </p:txBody>
      </p:sp>
      <p:pic>
        <p:nvPicPr>
          <p:cNvPr id="47" name="図 46">
            <a:extLst>
              <a:ext uri="{FF2B5EF4-FFF2-40B4-BE49-F238E27FC236}">
                <a16:creationId xmlns:a16="http://schemas.microsoft.com/office/drawing/2014/main" id="{4A90363B-7D3E-455D-9501-DBA06CD02CE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936682"/>
            <a:ext cx="3816350" cy="1835093"/>
          </a:xfrm>
          <a:prstGeom prst="rect">
            <a:avLst/>
          </a:prstGeom>
        </p:spPr>
      </p:pic>
      <p:sp>
        <p:nvSpPr>
          <p:cNvPr id="65" name="四角形: 角を丸くする 64">
            <a:extLst>
              <a:ext uri="{FF2B5EF4-FFF2-40B4-BE49-F238E27FC236}">
                <a16:creationId xmlns:a16="http://schemas.microsoft.com/office/drawing/2014/main" id="{61686AD1-FE34-4B5B-A88A-FDA316149EB6}"/>
              </a:ext>
            </a:extLst>
          </p:cNvPr>
          <p:cNvSpPr/>
          <p:nvPr userDrawn="1"/>
        </p:nvSpPr>
        <p:spPr>
          <a:xfrm>
            <a:off x="-363379" y="-952352"/>
            <a:ext cx="4537076" cy="513308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61"/>
          </a:p>
        </p:txBody>
      </p:sp>
      <p:grpSp>
        <p:nvGrpSpPr>
          <p:cNvPr id="56" name="グループ化 55"/>
          <p:cNvGrpSpPr/>
          <p:nvPr userDrawn="1"/>
        </p:nvGrpSpPr>
        <p:grpSpPr>
          <a:xfrm>
            <a:off x="-395446" y="-383046"/>
            <a:ext cx="4608196" cy="6309321"/>
            <a:chOff x="-395447" y="-391796"/>
            <a:chExt cx="4608195" cy="6311128"/>
          </a:xfrm>
        </p:grpSpPr>
        <p:grpSp>
          <p:nvGrpSpPr>
            <p:cNvPr id="12" name="Group 6"/>
            <p:cNvGrpSpPr>
              <a:grpSpLocks/>
            </p:cNvGrpSpPr>
            <p:nvPr userDrawn="1"/>
          </p:nvGrpSpPr>
          <p:grpSpPr bwMode="auto">
            <a:xfrm>
              <a:off x="3705701" y="-367168"/>
              <a:ext cx="467995" cy="467995"/>
              <a:chOff x="14374" y="2750"/>
              <a:chExt cx="737" cy="737"/>
            </a:xfrm>
          </p:grpSpPr>
          <p:cxnSp>
            <p:nvCxnSpPr>
              <p:cNvPr id="40" name="Line 7"/>
              <p:cNvCxnSpPr/>
              <p:nvPr userDrawn="1"/>
            </p:nvCxnSpPr>
            <p:spPr bwMode="auto">
              <a:xfrm>
                <a:off x="14544" y="2750"/>
                <a:ext cx="0" cy="73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41" name="Line 8"/>
              <p:cNvCxnSpPr/>
              <p:nvPr userDrawn="1"/>
            </p:nvCxnSpPr>
            <p:spPr bwMode="auto">
              <a:xfrm>
                <a:off x="14374" y="2750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42" name="Line 9"/>
              <p:cNvCxnSpPr/>
              <p:nvPr userDrawn="1"/>
            </p:nvCxnSpPr>
            <p:spPr bwMode="auto">
              <a:xfrm>
                <a:off x="14544" y="3487"/>
                <a:ext cx="56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43" name="Line 10"/>
              <p:cNvCxnSpPr/>
              <p:nvPr userDrawn="1"/>
            </p:nvCxnSpPr>
            <p:spPr bwMode="auto">
              <a:xfrm>
                <a:off x="14374" y="3317"/>
                <a:ext cx="73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3" name="Group 11"/>
            <p:cNvGrpSpPr>
              <a:grpSpLocks/>
            </p:cNvGrpSpPr>
            <p:nvPr userDrawn="1"/>
          </p:nvGrpSpPr>
          <p:grpSpPr bwMode="auto">
            <a:xfrm rot="16200000">
              <a:off x="-363379" y="-367168"/>
              <a:ext cx="467995" cy="467995"/>
              <a:chOff x="14374" y="2750"/>
              <a:chExt cx="737" cy="737"/>
            </a:xfrm>
          </p:grpSpPr>
          <p:cxnSp>
            <p:nvCxnSpPr>
              <p:cNvPr id="36" name="Line 12"/>
              <p:cNvCxnSpPr/>
              <p:nvPr userDrawn="1"/>
            </p:nvCxnSpPr>
            <p:spPr bwMode="auto">
              <a:xfrm>
                <a:off x="14544" y="2750"/>
                <a:ext cx="0" cy="73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7" name="Line 13"/>
              <p:cNvCxnSpPr/>
              <p:nvPr userDrawn="1"/>
            </p:nvCxnSpPr>
            <p:spPr bwMode="auto">
              <a:xfrm>
                <a:off x="14374" y="2750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8" name="Line 14"/>
              <p:cNvCxnSpPr/>
              <p:nvPr userDrawn="1"/>
            </p:nvCxnSpPr>
            <p:spPr bwMode="auto">
              <a:xfrm>
                <a:off x="14544" y="3487"/>
                <a:ext cx="56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9" name="Line 15"/>
              <p:cNvCxnSpPr/>
              <p:nvPr userDrawn="1"/>
            </p:nvCxnSpPr>
            <p:spPr bwMode="auto">
              <a:xfrm>
                <a:off x="14374" y="3317"/>
                <a:ext cx="73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4" name="Group 16"/>
            <p:cNvGrpSpPr>
              <a:grpSpLocks/>
            </p:cNvGrpSpPr>
            <p:nvPr userDrawn="1"/>
          </p:nvGrpSpPr>
          <p:grpSpPr bwMode="auto">
            <a:xfrm rot="5400000">
              <a:off x="3705701" y="5436235"/>
              <a:ext cx="467995" cy="467995"/>
              <a:chOff x="14374" y="2750"/>
              <a:chExt cx="737" cy="737"/>
            </a:xfrm>
          </p:grpSpPr>
          <p:cxnSp>
            <p:nvCxnSpPr>
              <p:cNvPr id="32" name="Line 17"/>
              <p:cNvCxnSpPr/>
              <p:nvPr userDrawn="1"/>
            </p:nvCxnSpPr>
            <p:spPr bwMode="auto">
              <a:xfrm>
                <a:off x="14544" y="2750"/>
                <a:ext cx="0" cy="73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3" name="Line 18"/>
              <p:cNvCxnSpPr/>
              <p:nvPr userDrawn="1"/>
            </p:nvCxnSpPr>
            <p:spPr bwMode="auto">
              <a:xfrm>
                <a:off x="14374" y="2750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4" name="Line 19"/>
              <p:cNvCxnSpPr/>
              <p:nvPr userDrawn="1"/>
            </p:nvCxnSpPr>
            <p:spPr bwMode="auto">
              <a:xfrm>
                <a:off x="14544" y="3487"/>
                <a:ext cx="56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5" name="Line 20"/>
              <p:cNvCxnSpPr/>
              <p:nvPr userDrawn="1"/>
            </p:nvCxnSpPr>
            <p:spPr bwMode="auto">
              <a:xfrm>
                <a:off x="14374" y="3317"/>
                <a:ext cx="73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5" name="Group 21"/>
            <p:cNvGrpSpPr>
              <a:grpSpLocks/>
            </p:cNvGrpSpPr>
            <p:nvPr userDrawn="1"/>
          </p:nvGrpSpPr>
          <p:grpSpPr bwMode="auto">
            <a:xfrm rot="10800000">
              <a:off x="-363379" y="5436235"/>
              <a:ext cx="467995" cy="467995"/>
              <a:chOff x="14374" y="2750"/>
              <a:chExt cx="737" cy="737"/>
            </a:xfrm>
          </p:grpSpPr>
          <p:cxnSp>
            <p:nvCxnSpPr>
              <p:cNvPr id="28" name="Line 22"/>
              <p:cNvCxnSpPr/>
              <p:nvPr userDrawn="1"/>
            </p:nvCxnSpPr>
            <p:spPr bwMode="auto">
              <a:xfrm>
                <a:off x="14544" y="2750"/>
                <a:ext cx="0" cy="73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9" name="Line 23"/>
              <p:cNvCxnSpPr/>
              <p:nvPr userDrawn="1"/>
            </p:nvCxnSpPr>
            <p:spPr bwMode="auto">
              <a:xfrm>
                <a:off x="14374" y="2750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0" name="Line 24"/>
              <p:cNvCxnSpPr/>
              <p:nvPr userDrawn="1"/>
            </p:nvCxnSpPr>
            <p:spPr bwMode="auto">
              <a:xfrm>
                <a:off x="14544" y="3487"/>
                <a:ext cx="56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1" name="Line 25"/>
              <p:cNvCxnSpPr/>
              <p:nvPr userDrawn="1"/>
            </p:nvCxnSpPr>
            <p:spPr bwMode="auto">
              <a:xfrm>
                <a:off x="14374" y="3317"/>
                <a:ext cx="73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6" name="Group 26"/>
            <p:cNvGrpSpPr>
              <a:grpSpLocks/>
            </p:cNvGrpSpPr>
            <p:nvPr userDrawn="1"/>
          </p:nvGrpSpPr>
          <p:grpSpPr bwMode="auto">
            <a:xfrm rot="5400000">
              <a:off x="-683419" y="2584630"/>
              <a:ext cx="935990" cy="360045"/>
              <a:chOff x="9582" y="14318"/>
              <a:chExt cx="1474" cy="567"/>
            </a:xfrm>
          </p:grpSpPr>
          <p:cxnSp>
            <p:nvCxnSpPr>
              <p:cNvPr id="26" name="Line 27"/>
              <p:cNvCxnSpPr/>
              <p:nvPr userDrawn="1"/>
            </p:nvCxnSpPr>
            <p:spPr bwMode="auto">
              <a:xfrm>
                <a:off x="10319" y="14318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7" name="Line 28"/>
              <p:cNvCxnSpPr/>
              <p:nvPr userDrawn="1"/>
            </p:nvCxnSpPr>
            <p:spPr bwMode="auto">
              <a:xfrm>
                <a:off x="9582" y="14436"/>
                <a:ext cx="1474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7" name="Group 29"/>
            <p:cNvGrpSpPr>
              <a:grpSpLocks/>
            </p:cNvGrpSpPr>
            <p:nvPr userDrawn="1"/>
          </p:nvGrpSpPr>
          <p:grpSpPr bwMode="auto">
            <a:xfrm>
              <a:off x="1440180" y="5559287"/>
              <a:ext cx="935990" cy="360045"/>
              <a:chOff x="9582" y="14318"/>
              <a:chExt cx="1474" cy="567"/>
            </a:xfrm>
          </p:grpSpPr>
          <p:cxnSp>
            <p:nvCxnSpPr>
              <p:cNvPr id="24" name="Line 30"/>
              <p:cNvCxnSpPr/>
              <p:nvPr userDrawn="1"/>
            </p:nvCxnSpPr>
            <p:spPr bwMode="auto">
              <a:xfrm>
                <a:off x="10319" y="14318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5" name="Line 31"/>
              <p:cNvCxnSpPr/>
              <p:nvPr userDrawn="1"/>
            </p:nvCxnSpPr>
            <p:spPr bwMode="auto">
              <a:xfrm>
                <a:off x="9582" y="14436"/>
                <a:ext cx="1474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8" name="Group 32"/>
            <p:cNvGrpSpPr>
              <a:grpSpLocks/>
            </p:cNvGrpSpPr>
            <p:nvPr userDrawn="1"/>
          </p:nvGrpSpPr>
          <p:grpSpPr bwMode="auto">
            <a:xfrm rot="10800000">
              <a:off x="1440180" y="-391796"/>
              <a:ext cx="935990" cy="360045"/>
              <a:chOff x="9582" y="14318"/>
              <a:chExt cx="1474" cy="567"/>
            </a:xfrm>
          </p:grpSpPr>
          <p:cxnSp>
            <p:nvCxnSpPr>
              <p:cNvPr id="22" name="Line 33"/>
              <p:cNvCxnSpPr/>
              <p:nvPr userDrawn="1"/>
            </p:nvCxnSpPr>
            <p:spPr bwMode="auto">
              <a:xfrm>
                <a:off x="10319" y="14318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3" name="Line 34"/>
              <p:cNvCxnSpPr/>
              <p:nvPr userDrawn="1"/>
            </p:nvCxnSpPr>
            <p:spPr bwMode="auto">
              <a:xfrm>
                <a:off x="9582" y="14436"/>
                <a:ext cx="1474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9" name="Group 35"/>
            <p:cNvGrpSpPr>
              <a:grpSpLocks/>
            </p:cNvGrpSpPr>
            <p:nvPr userDrawn="1"/>
          </p:nvGrpSpPr>
          <p:grpSpPr bwMode="auto">
            <a:xfrm rot="16200000">
              <a:off x="3564731" y="2584630"/>
              <a:ext cx="935990" cy="360045"/>
              <a:chOff x="9582" y="14318"/>
              <a:chExt cx="1474" cy="567"/>
            </a:xfrm>
          </p:grpSpPr>
          <p:cxnSp>
            <p:nvCxnSpPr>
              <p:cNvPr id="20" name="Line 36"/>
              <p:cNvCxnSpPr/>
              <p:nvPr userDrawn="1"/>
            </p:nvCxnSpPr>
            <p:spPr bwMode="auto">
              <a:xfrm>
                <a:off x="10319" y="14318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1" name="Line 37"/>
              <p:cNvCxnSpPr/>
              <p:nvPr userDrawn="1"/>
            </p:nvCxnSpPr>
            <p:spPr bwMode="auto">
              <a:xfrm>
                <a:off x="9582" y="14436"/>
                <a:ext cx="1474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</p:grpSp>
      <p:sp>
        <p:nvSpPr>
          <p:cNvPr id="45" name="テキスト ボックス 13"/>
          <p:cNvSpPr txBox="1">
            <a:spLocks noChangeArrowheads="1"/>
          </p:cNvSpPr>
          <p:nvPr userDrawn="1"/>
        </p:nvSpPr>
        <p:spPr bwMode="auto">
          <a:xfrm>
            <a:off x="-3334" y="-870600"/>
            <a:ext cx="3816985" cy="383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33407" tIns="3997" rIns="33407" bIns="3997" anchor="t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en-US" altLang="ja-JP" sz="1272" b="1" kern="100" dirty="0">
                <a:effectLst/>
                <a:latin typeface="+mj-ea"/>
                <a:ea typeface="+mj-ea"/>
                <a:cs typeface="Times New Roman"/>
              </a:rPr>
              <a:t>〈</a:t>
            </a:r>
            <a:r>
              <a:rPr lang="ja-JP" altLang="en-US" sz="1272" b="1" kern="100" dirty="0">
                <a:effectLst/>
                <a:latin typeface="+mj-ea"/>
                <a:ea typeface="+mj-ea"/>
                <a:cs typeface="Times New Roman"/>
              </a:rPr>
              <a:t>ハガキタイプ</a:t>
            </a:r>
            <a:r>
              <a:rPr lang="en-US" altLang="ja-JP" sz="1272" b="1" kern="100" dirty="0">
                <a:effectLst/>
                <a:latin typeface="+mj-ea"/>
                <a:ea typeface="+mj-ea"/>
                <a:cs typeface="Times New Roman"/>
              </a:rPr>
              <a:t>〉</a:t>
            </a:r>
            <a:r>
              <a:rPr lang="ja-JP" altLang="en-US" sz="1272" b="1" kern="100" dirty="0">
                <a:effectLst/>
                <a:latin typeface="+mj-ea"/>
                <a:ea typeface="+mj-ea"/>
                <a:cs typeface="Times New Roman"/>
              </a:rPr>
              <a:t>宛名面</a:t>
            </a:r>
            <a:endParaRPr lang="en-US" altLang="ja-JP" sz="1272" b="1" kern="100" dirty="0">
              <a:effectLst/>
              <a:latin typeface="+mj-ea"/>
              <a:ea typeface="+mj-ea"/>
              <a:cs typeface="Times New Roman"/>
            </a:endParaRPr>
          </a:p>
          <a:p>
            <a:pPr algn="ctr">
              <a:spcAft>
                <a:spcPts val="0"/>
              </a:spcAft>
            </a:pPr>
            <a:r>
              <a:rPr lang="ja-JP" altLang="en-US" sz="818" b="1" kern="100" dirty="0">
                <a:effectLst/>
                <a:latin typeface="+mj-ea"/>
                <a:ea typeface="+mj-ea"/>
                <a:cs typeface="Times New Roman"/>
              </a:rPr>
              <a:t>（仕上がりサイズ</a:t>
            </a:r>
            <a:r>
              <a:rPr lang="en-US" sz="818" b="1" kern="100" dirty="0">
                <a:effectLst/>
                <a:latin typeface="+mj-ea"/>
                <a:ea typeface="+mj-ea"/>
                <a:cs typeface="Times New Roman"/>
              </a:rPr>
              <a:t>100x148mm</a:t>
            </a:r>
            <a:r>
              <a:rPr lang="ja-JP" altLang="en-US" sz="818" b="1" kern="100" dirty="0">
                <a:effectLst/>
                <a:latin typeface="+mj-ea"/>
                <a:ea typeface="+mj-ea"/>
                <a:cs typeface="Times New Roman"/>
              </a:rPr>
              <a:t>）</a:t>
            </a:r>
          </a:p>
        </p:txBody>
      </p:sp>
      <p:sp>
        <p:nvSpPr>
          <p:cNvPr id="49" name="Text Box 11"/>
          <p:cNvSpPr txBox="1">
            <a:spLocks noChangeArrowheads="1"/>
          </p:cNvSpPr>
          <p:nvPr userDrawn="1"/>
        </p:nvSpPr>
        <p:spPr bwMode="auto">
          <a:xfrm>
            <a:off x="-2754661" y="287775"/>
            <a:ext cx="2610836" cy="1021187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72000" tIns="36000" rIns="72000" bIns="36000" anchor="t" anchorCtr="0" upright="1">
            <a:noAutofit/>
          </a:bodyPr>
          <a:lstStyle/>
          <a:p>
            <a:pPr algn="just">
              <a:spcAft>
                <a:spcPts val="0"/>
              </a:spcAft>
            </a:pPr>
            <a:r>
              <a:rPr lang="ja-JP" altLang="en-US" sz="700" kern="100" dirty="0">
                <a:effectLst/>
                <a:latin typeface="Century"/>
                <a:ea typeface="ＭＳ 明朝"/>
                <a:cs typeface="Times New Roman"/>
              </a:rPr>
              <a:t>テンプレート使用上の注意</a:t>
            </a:r>
            <a:endParaRPr lang="en-US" altLang="ja-JP" sz="700" kern="100" dirty="0">
              <a:effectLst/>
              <a:latin typeface="Century"/>
              <a:ea typeface="ＭＳ 明朝"/>
              <a:cs typeface="Times New Roman"/>
            </a:endParaRPr>
          </a:p>
          <a:p>
            <a:pPr algn="just">
              <a:spcAft>
                <a:spcPts val="0"/>
              </a:spcAft>
            </a:pPr>
            <a:endParaRPr lang="en-US" altLang="ja-JP" sz="700" kern="100" dirty="0">
              <a:effectLst/>
              <a:latin typeface="Century"/>
              <a:ea typeface="ＭＳ 明朝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en-US" altLang="ja-JP" sz="700" kern="100" dirty="0">
                <a:effectLst/>
                <a:latin typeface="Century"/>
                <a:ea typeface="ＭＳ 明朝"/>
                <a:cs typeface="Times New Roman"/>
              </a:rPr>
              <a:t>※</a:t>
            </a:r>
            <a:r>
              <a:rPr lang="ja-JP" altLang="en-US" sz="700" kern="100" dirty="0">
                <a:effectLst/>
                <a:latin typeface="Century"/>
                <a:ea typeface="ＭＳ 明朝"/>
                <a:cs typeface="Times New Roman"/>
              </a:rPr>
              <a:t>印刷不可範囲には文字や画像をのせないでください。</a:t>
            </a:r>
            <a:endParaRPr lang="en-US" altLang="ja-JP" sz="700" kern="100" dirty="0">
              <a:effectLst/>
              <a:latin typeface="Century"/>
              <a:ea typeface="ＭＳ 明朝"/>
              <a:cs typeface="Times New Roman"/>
            </a:endParaRPr>
          </a:p>
          <a:p>
            <a:pPr marL="92075" indent="-92075" algn="just">
              <a:spcAft>
                <a:spcPts val="0"/>
              </a:spcAft>
            </a:pPr>
            <a:r>
              <a:rPr lang="en-US" altLang="ja-JP" sz="700" kern="100" dirty="0">
                <a:effectLst/>
                <a:latin typeface="Century"/>
                <a:ea typeface="ＭＳ 明朝"/>
                <a:cs typeface="Times New Roman"/>
              </a:rPr>
              <a:t>※</a:t>
            </a:r>
            <a:r>
              <a:rPr lang="ja-JP" altLang="en-US" sz="700" kern="100" dirty="0">
                <a:effectLst/>
                <a:latin typeface="Century"/>
                <a:ea typeface="ＭＳ 明朝"/>
                <a:cs typeface="Times New Roman"/>
              </a:rPr>
              <a:t>用紙サイズの変更やトンボの移動、変形などはなさらない様、お願いします。</a:t>
            </a:r>
          </a:p>
          <a:p>
            <a:pPr marL="92075" indent="-92075" algn="just">
              <a:spcAft>
                <a:spcPts val="0"/>
              </a:spcAft>
            </a:pPr>
            <a:r>
              <a:rPr lang="en-US" altLang="ja-JP" sz="700" kern="100" dirty="0">
                <a:effectLst/>
                <a:latin typeface="Century"/>
                <a:ea typeface="ＭＳ 明朝"/>
                <a:cs typeface="Times New Roman"/>
              </a:rPr>
              <a:t>※</a:t>
            </a:r>
            <a:r>
              <a:rPr lang="ja-JP" altLang="en-US" sz="700" u="sng" kern="100" dirty="0">
                <a:effectLst/>
                <a:latin typeface="Century"/>
                <a:ea typeface="ＭＳ 明朝"/>
                <a:cs typeface="Times New Roman"/>
              </a:rPr>
              <a:t>透過性・影・ぼかし・パターン・グラデーション等の効果</a:t>
            </a:r>
            <a:r>
              <a:rPr lang="ja-JP" altLang="en-US" sz="700" kern="100" dirty="0">
                <a:effectLst/>
                <a:latin typeface="Century"/>
                <a:ea typeface="ＭＳ 明朝"/>
                <a:cs typeface="Times New Roman"/>
              </a:rPr>
              <a:t>や</a:t>
            </a:r>
            <a:r>
              <a:rPr lang="ja-JP" altLang="en-US" sz="700" u="sng" kern="100" dirty="0">
                <a:effectLst/>
                <a:latin typeface="Century"/>
                <a:ea typeface="ＭＳ 明朝"/>
                <a:cs typeface="Times New Roman"/>
              </a:rPr>
              <a:t>ワードアートの効果</a:t>
            </a:r>
            <a:r>
              <a:rPr lang="ja-JP" altLang="en-US" sz="700" kern="100" dirty="0">
                <a:effectLst/>
                <a:latin typeface="Century"/>
                <a:ea typeface="ＭＳ 明朝"/>
                <a:cs typeface="Times New Roman"/>
              </a:rPr>
              <a:t>は、</a:t>
            </a:r>
            <a:endParaRPr lang="en-US" altLang="ja-JP" sz="700" kern="100" dirty="0">
              <a:effectLst/>
              <a:latin typeface="Century"/>
              <a:ea typeface="ＭＳ 明朝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ja-JP" altLang="en-US" sz="700" kern="100" dirty="0">
                <a:effectLst/>
                <a:latin typeface="Century"/>
                <a:ea typeface="ＭＳ 明朝"/>
                <a:cs typeface="Times New Roman"/>
              </a:rPr>
              <a:t>　ご使用にならない様、お願いします。</a:t>
            </a:r>
          </a:p>
        </p:txBody>
      </p:sp>
      <p:pic>
        <p:nvPicPr>
          <p:cNvPr id="48" name="図 47">
            <a:extLst>
              <a:ext uri="{FF2B5EF4-FFF2-40B4-BE49-F238E27FC236}">
                <a16:creationId xmlns:a16="http://schemas.microsoft.com/office/drawing/2014/main" id="{F52EFFA2-7826-4F32-B580-32B526CA315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6739" y="5614320"/>
            <a:ext cx="206765" cy="212359"/>
          </a:xfrm>
          <a:prstGeom prst="rect">
            <a:avLst/>
          </a:prstGeom>
        </p:spPr>
      </p:pic>
      <p:pic>
        <p:nvPicPr>
          <p:cNvPr id="61" name="図 60">
            <a:extLst>
              <a:ext uri="{FF2B5EF4-FFF2-40B4-BE49-F238E27FC236}">
                <a16:creationId xmlns:a16="http://schemas.microsoft.com/office/drawing/2014/main" id="{E7EA758F-2149-4104-81E0-60E0EE9481B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6738" y="-292698"/>
            <a:ext cx="206765" cy="212359"/>
          </a:xfrm>
          <a:prstGeom prst="rect">
            <a:avLst/>
          </a:prstGeom>
        </p:spPr>
      </p:pic>
      <p:sp>
        <p:nvSpPr>
          <p:cNvPr id="44" name="角丸四角形吹き出し 53">
            <a:extLst>
              <a:ext uri="{FF2B5EF4-FFF2-40B4-BE49-F238E27FC236}">
                <a16:creationId xmlns:a16="http://schemas.microsoft.com/office/drawing/2014/main" id="{D37016E8-D9F1-40B0-B394-D1957B0F1B91}"/>
              </a:ext>
            </a:extLst>
          </p:cNvPr>
          <p:cNvSpPr/>
          <p:nvPr userDrawn="1"/>
        </p:nvSpPr>
        <p:spPr>
          <a:xfrm>
            <a:off x="4281609" y="2616158"/>
            <a:ext cx="545436" cy="1231129"/>
          </a:xfrm>
          <a:prstGeom prst="wedgeRoundRectCallout">
            <a:avLst>
              <a:gd name="adj1" fmla="val -115225"/>
              <a:gd name="adj2" fmla="val 22328"/>
              <a:gd name="adj3" fmla="val 16667"/>
            </a:avLst>
          </a:prstGeom>
          <a:solidFill>
            <a:schemeClr val="bg1"/>
          </a:solidFill>
          <a:ln w="12700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anchor="ctr"/>
          <a:lstStyle/>
          <a:p>
            <a:pPr defTabSz="66323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630" kern="100" dirty="0">
                <a:solidFill>
                  <a:srgbClr val="000000"/>
                </a:solidFill>
                <a:ea typeface="ＭＳ 明朝"/>
                <a:cs typeface="Times New Roman"/>
              </a:rPr>
              <a:t>　　　仕上がりサイズ</a:t>
            </a:r>
            <a:endParaRPr lang="en-US" altLang="ja-JP" sz="630" kern="100" dirty="0">
              <a:solidFill>
                <a:srgbClr val="000000"/>
              </a:solidFill>
              <a:ea typeface="ＭＳ 明朝"/>
              <a:cs typeface="Times New Roman"/>
            </a:endParaRPr>
          </a:p>
          <a:p>
            <a:pPr defTabSz="66323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630" kern="100" dirty="0">
                <a:solidFill>
                  <a:srgbClr val="000000"/>
                </a:solidFill>
                <a:ea typeface="ＭＳ 明朝"/>
                <a:cs typeface="Times New Roman"/>
              </a:rPr>
              <a:t>　　　ガイド（赤）</a:t>
            </a:r>
            <a:endParaRPr lang="ja-JP" altLang="en-US" sz="630" kern="100" dirty="0">
              <a:ea typeface="ＭＳ 明朝"/>
              <a:cs typeface="Times New Roman"/>
            </a:endParaRPr>
          </a:p>
        </p:txBody>
      </p:sp>
      <p:sp>
        <p:nvSpPr>
          <p:cNvPr id="46" name="角丸四角形吹き出し 54">
            <a:extLst>
              <a:ext uri="{FF2B5EF4-FFF2-40B4-BE49-F238E27FC236}">
                <a16:creationId xmlns:a16="http://schemas.microsoft.com/office/drawing/2014/main" id="{376BC88E-E061-421D-9A14-63F9BB794C08}"/>
              </a:ext>
            </a:extLst>
          </p:cNvPr>
          <p:cNvSpPr/>
          <p:nvPr userDrawn="1"/>
        </p:nvSpPr>
        <p:spPr>
          <a:xfrm>
            <a:off x="4277782" y="3934651"/>
            <a:ext cx="545436" cy="1417109"/>
          </a:xfrm>
          <a:prstGeom prst="wedgeRoundRectCallout">
            <a:avLst>
              <a:gd name="adj1" fmla="val -112301"/>
              <a:gd name="adj2" fmla="val 19696"/>
              <a:gd name="adj3" fmla="val 16667"/>
            </a:avLst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anchor="ctr">
            <a:noAutofit/>
          </a:bodyPr>
          <a:lstStyle/>
          <a:p>
            <a:pPr defTabSz="66323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630" kern="100" dirty="0">
                <a:solidFill>
                  <a:srgbClr val="000000"/>
                </a:solidFill>
                <a:ea typeface="ＭＳ 明朝"/>
                <a:cs typeface="Times New Roman"/>
              </a:rPr>
              <a:t>切れてはいけない文字や</a:t>
            </a:r>
          </a:p>
          <a:p>
            <a:pPr defTabSz="66323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630" kern="100" dirty="0">
                <a:solidFill>
                  <a:srgbClr val="000000"/>
                </a:solidFill>
                <a:ea typeface="ＭＳ 明朝"/>
                <a:cs typeface="Times New Roman"/>
              </a:rPr>
              <a:t>画像などはガイド（黒）内側に</a:t>
            </a:r>
          </a:p>
          <a:p>
            <a:pPr defTabSz="66323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630" kern="100" dirty="0">
                <a:solidFill>
                  <a:srgbClr val="000000"/>
                </a:solidFill>
                <a:ea typeface="ＭＳ 明朝"/>
                <a:cs typeface="Times New Roman"/>
              </a:rPr>
              <a:t>レイアウトしてください。</a:t>
            </a:r>
            <a:endParaRPr lang="ja-JP" altLang="en-US" sz="630" kern="100" dirty="0">
              <a:ea typeface="ＭＳ 明朝"/>
              <a:cs typeface="Times New Roman"/>
            </a:endParaRPr>
          </a:p>
        </p:txBody>
      </p:sp>
      <p:sp>
        <p:nvSpPr>
          <p:cNvPr id="50" name="角丸四角形吹き出し 52">
            <a:extLst>
              <a:ext uri="{FF2B5EF4-FFF2-40B4-BE49-F238E27FC236}">
                <a16:creationId xmlns:a16="http://schemas.microsoft.com/office/drawing/2014/main" id="{07FC46F3-7B6C-42CA-94D2-60956610030B}"/>
              </a:ext>
            </a:extLst>
          </p:cNvPr>
          <p:cNvSpPr/>
          <p:nvPr userDrawn="1"/>
        </p:nvSpPr>
        <p:spPr>
          <a:xfrm>
            <a:off x="4279776" y="1288885"/>
            <a:ext cx="547269" cy="1236436"/>
          </a:xfrm>
          <a:prstGeom prst="wedgeRoundRectCallout">
            <a:avLst>
              <a:gd name="adj1" fmla="val -114768"/>
              <a:gd name="adj2" fmla="val 22346"/>
              <a:gd name="adj3" fmla="val 16667"/>
            </a:avLst>
          </a:prstGeom>
          <a:solidFill>
            <a:schemeClr val="bg1"/>
          </a:solidFill>
          <a:ln w="127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anchor="ctr"/>
          <a:lstStyle/>
          <a:p>
            <a:pPr defTabSz="66323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630" kern="100" dirty="0">
                <a:solidFill>
                  <a:srgbClr val="000000"/>
                </a:solidFill>
                <a:ea typeface="ＭＳ 明朝"/>
                <a:cs typeface="Times New Roman"/>
              </a:rPr>
              <a:t>フチなし印刷の場合は</a:t>
            </a:r>
          </a:p>
          <a:p>
            <a:pPr defTabSz="66323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630" kern="100" dirty="0">
                <a:solidFill>
                  <a:srgbClr val="000000"/>
                </a:solidFill>
                <a:ea typeface="ＭＳ 明朝"/>
                <a:cs typeface="Times New Roman"/>
              </a:rPr>
              <a:t>ガイド（青）まで</a:t>
            </a:r>
            <a:endParaRPr lang="en-US" altLang="ja-JP" sz="630" kern="100" dirty="0">
              <a:solidFill>
                <a:srgbClr val="000000"/>
              </a:solidFill>
              <a:ea typeface="ＭＳ 明朝"/>
              <a:cs typeface="Times New Roman"/>
            </a:endParaRPr>
          </a:p>
          <a:p>
            <a:pPr defTabSz="66323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630" kern="100" dirty="0">
                <a:solidFill>
                  <a:srgbClr val="000000"/>
                </a:solidFill>
                <a:ea typeface="ＭＳ 明朝"/>
                <a:cs typeface="Times New Roman"/>
              </a:rPr>
              <a:t>背景をのばしてください</a:t>
            </a:r>
            <a:endParaRPr lang="ja-JP" altLang="en-US" sz="630" kern="100" dirty="0">
              <a:ea typeface="ＭＳ 明朝"/>
              <a:cs typeface="Times New Roman"/>
            </a:endParaRP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F7D7D897-7066-4B70-8DFD-DEC10095CC03}"/>
              </a:ext>
            </a:extLst>
          </p:cNvPr>
          <p:cNvSpPr/>
          <p:nvPr userDrawn="1"/>
        </p:nvSpPr>
        <p:spPr>
          <a:xfrm>
            <a:off x="216837" y="219075"/>
            <a:ext cx="3383613" cy="5108575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FEBEC9DA-0875-4AA4-80D7-AFBCAFA4A900}"/>
              </a:ext>
            </a:extLst>
          </p:cNvPr>
          <p:cNvSpPr/>
          <p:nvPr userDrawn="1"/>
        </p:nvSpPr>
        <p:spPr>
          <a:xfrm>
            <a:off x="107951" y="117475"/>
            <a:ext cx="3600450" cy="5318125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59AA9869-3EDB-4BE2-B621-7F96D407EBD2}"/>
              </a:ext>
            </a:extLst>
          </p:cNvPr>
          <p:cNvSpPr/>
          <p:nvPr userDrawn="1"/>
        </p:nvSpPr>
        <p:spPr>
          <a:xfrm>
            <a:off x="1" y="0"/>
            <a:ext cx="3816350" cy="554355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吹き出し: 四角形 2">
            <a:extLst>
              <a:ext uri="{FF2B5EF4-FFF2-40B4-BE49-F238E27FC236}">
                <a16:creationId xmlns:a16="http://schemas.microsoft.com/office/drawing/2014/main" id="{CC7927F5-9BBC-4B5F-A813-82C791C64EE9}"/>
              </a:ext>
            </a:extLst>
          </p:cNvPr>
          <p:cNvSpPr/>
          <p:nvPr userDrawn="1"/>
        </p:nvSpPr>
        <p:spPr>
          <a:xfrm>
            <a:off x="-1908179" y="1367775"/>
            <a:ext cx="1764354" cy="888071"/>
          </a:xfrm>
          <a:prstGeom prst="wedgeRectCallout">
            <a:avLst>
              <a:gd name="adj1" fmla="val 67759"/>
              <a:gd name="adj2" fmla="val -45802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59C2E694-E0E9-4863-A1DD-B43F81455579}"/>
              </a:ext>
            </a:extLst>
          </p:cNvPr>
          <p:cNvSpPr/>
          <p:nvPr userDrawn="1"/>
        </p:nvSpPr>
        <p:spPr>
          <a:xfrm>
            <a:off x="-1871825" y="1396774"/>
            <a:ext cx="167400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800" b="1" dirty="0"/>
              <a:t>郵便マークの印字について</a:t>
            </a:r>
          </a:p>
          <a:p>
            <a:r>
              <a:rPr lang="ja-JP" altLang="en-US" sz="700" dirty="0"/>
              <a:t>本サービスでは、ハガキタイプの場合、弊社を差出人とする「料金後納郵便」を利用して郵送いたします。</a:t>
            </a:r>
          </a:p>
          <a:p>
            <a:r>
              <a:rPr lang="ja-JP" altLang="en-US" sz="700" dirty="0"/>
              <a:t>そのため、宛名面に印字する郵便マークおよび差出人表記は、右図の体裁となります。</a:t>
            </a:r>
          </a:p>
        </p:txBody>
      </p:sp>
    </p:spTree>
    <p:extLst>
      <p:ext uri="{BB962C8B-B14F-4D97-AF65-F5344CB8AC3E}">
        <p14:creationId xmlns:p14="http://schemas.microsoft.com/office/powerpoint/2010/main" val="16842730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lvl1pPr algn="ctr" defTabSz="240510" rtl="0" eaLnBrk="1" latinLnBrk="0" hangingPunct="1">
        <a:spcBef>
          <a:spcPct val="0"/>
        </a:spcBef>
        <a:buNone/>
        <a:defRPr kumimoji="1" sz="116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0191" indent="-90191" algn="l" defTabSz="240510" rtl="0" eaLnBrk="1" latinLnBrk="0" hangingPunct="1">
        <a:spcBef>
          <a:spcPct val="20000"/>
        </a:spcBef>
        <a:buFont typeface="Arial" pitchFamily="34" charset="0"/>
        <a:buChar char="•"/>
        <a:defRPr kumimoji="1" sz="854" kern="1200">
          <a:solidFill>
            <a:schemeClr val="tx1"/>
          </a:solidFill>
          <a:latin typeface="+mn-lt"/>
          <a:ea typeface="+mn-ea"/>
          <a:cs typeface="+mn-cs"/>
        </a:defRPr>
      </a:lvl1pPr>
      <a:lvl2pPr marL="195415" indent="-75159" algn="l" defTabSz="240510" rtl="0" eaLnBrk="1" latinLnBrk="0" hangingPunct="1">
        <a:spcBef>
          <a:spcPct val="20000"/>
        </a:spcBef>
        <a:buFont typeface="Arial" pitchFamily="34" charset="0"/>
        <a:buChar char="–"/>
        <a:defRPr kumimoji="1" sz="720" kern="1200">
          <a:solidFill>
            <a:schemeClr val="tx1"/>
          </a:solidFill>
          <a:latin typeface="+mn-lt"/>
          <a:ea typeface="+mn-ea"/>
          <a:cs typeface="+mn-cs"/>
        </a:defRPr>
      </a:lvl2pPr>
      <a:lvl3pPr marL="300637" indent="-60127" algn="l" defTabSz="240510" rtl="0" eaLnBrk="1" latinLnBrk="0" hangingPunct="1">
        <a:spcBef>
          <a:spcPct val="20000"/>
        </a:spcBef>
        <a:buFont typeface="Arial" pitchFamily="34" charset="0"/>
        <a:buChar char="•"/>
        <a:defRPr kumimoji="1" sz="630" kern="1200">
          <a:solidFill>
            <a:schemeClr val="tx1"/>
          </a:solidFill>
          <a:latin typeface="+mn-lt"/>
          <a:ea typeface="+mn-ea"/>
          <a:cs typeface="+mn-cs"/>
        </a:defRPr>
      </a:lvl3pPr>
      <a:lvl4pPr marL="420892" indent="-60127" algn="l" defTabSz="240510" rtl="0" eaLnBrk="1" latinLnBrk="0" hangingPunct="1">
        <a:spcBef>
          <a:spcPct val="20000"/>
        </a:spcBef>
        <a:buFont typeface="Arial" pitchFamily="34" charset="0"/>
        <a:buChar char="–"/>
        <a:defRPr kumimoji="1" sz="539" kern="1200">
          <a:solidFill>
            <a:schemeClr val="tx1"/>
          </a:solidFill>
          <a:latin typeface="+mn-lt"/>
          <a:ea typeface="+mn-ea"/>
          <a:cs typeface="+mn-cs"/>
        </a:defRPr>
      </a:lvl4pPr>
      <a:lvl5pPr marL="541147" indent="-60127" algn="l" defTabSz="240510" rtl="0" eaLnBrk="1" latinLnBrk="0" hangingPunct="1">
        <a:spcBef>
          <a:spcPct val="20000"/>
        </a:spcBef>
        <a:buFont typeface="Arial" pitchFamily="34" charset="0"/>
        <a:buChar char="»"/>
        <a:defRPr kumimoji="1" sz="539" kern="1200">
          <a:solidFill>
            <a:schemeClr val="tx1"/>
          </a:solidFill>
          <a:latin typeface="+mn-lt"/>
          <a:ea typeface="+mn-ea"/>
          <a:cs typeface="+mn-cs"/>
        </a:defRPr>
      </a:lvl5pPr>
      <a:lvl6pPr marL="661402" indent="-60127" algn="l" defTabSz="240510" rtl="0" eaLnBrk="1" latinLnBrk="0" hangingPunct="1">
        <a:spcBef>
          <a:spcPct val="20000"/>
        </a:spcBef>
        <a:buFont typeface="Arial" pitchFamily="34" charset="0"/>
        <a:buChar char="•"/>
        <a:defRPr kumimoji="1" sz="539" kern="1200">
          <a:solidFill>
            <a:schemeClr val="tx1"/>
          </a:solidFill>
          <a:latin typeface="+mn-lt"/>
          <a:ea typeface="+mn-ea"/>
          <a:cs typeface="+mn-cs"/>
        </a:defRPr>
      </a:lvl6pPr>
      <a:lvl7pPr marL="781657" indent="-60127" algn="l" defTabSz="240510" rtl="0" eaLnBrk="1" latinLnBrk="0" hangingPunct="1">
        <a:spcBef>
          <a:spcPct val="20000"/>
        </a:spcBef>
        <a:buFont typeface="Arial" pitchFamily="34" charset="0"/>
        <a:buChar char="•"/>
        <a:defRPr kumimoji="1" sz="539" kern="1200">
          <a:solidFill>
            <a:schemeClr val="tx1"/>
          </a:solidFill>
          <a:latin typeface="+mn-lt"/>
          <a:ea typeface="+mn-ea"/>
          <a:cs typeface="+mn-cs"/>
        </a:defRPr>
      </a:lvl7pPr>
      <a:lvl8pPr marL="901912" indent="-60127" algn="l" defTabSz="240510" rtl="0" eaLnBrk="1" latinLnBrk="0" hangingPunct="1">
        <a:spcBef>
          <a:spcPct val="20000"/>
        </a:spcBef>
        <a:buFont typeface="Arial" pitchFamily="34" charset="0"/>
        <a:buChar char="•"/>
        <a:defRPr kumimoji="1" sz="539" kern="1200">
          <a:solidFill>
            <a:schemeClr val="tx1"/>
          </a:solidFill>
          <a:latin typeface="+mn-lt"/>
          <a:ea typeface="+mn-ea"/>
          <a:cs typeface="+mn-cs"/>
        </a:defRPr>
      </a:lvl8pPr>
      <a:lvl9pPr marL="1022167" indent="-60127" algn="l" defTabSz="240510" rtl="0" eaLnBrk="1" latinLnBrk="0" hangingPunct="1">
        <a:spcBef>
          <a:spcPct val="20000"/>
        </a:spcBef>
        <a:buFont typeface="Arial" pitchFamily="34" charset="0"/>
        <a:buChar char="•"/>
        <a:defRPr kumimoji="1" sz="53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240510" rtl="0" eaLnBrk="1" latinLnBrk="0" hangingPunct="1">
        <a:defRPr kumimoji="1" sz="494" kern="1200">
          <a:solidFill>
            <a:schemeClr val="tx1"/>
          </a:solidFill>
          <a:latin typeface="+mn-lt"/>
          <a:ea typeface="+mn-ea"/>
          <a:cs typeface="+mn-cs"/>
        </a:defRPr>
      </a:lvl1pPr>
      <a:lvl2pPr marL="120255" algn="l" defTabSz="240510" rtl="0" eaLnBrk="1" latinLnBrk="0" hangingPunct="1">
        <a:defRPr kumimoji="1" sz="494" kern="1200">
          <a:solidFill>
            <a:schemeClr val="tx1"/>
          </a:solidFill>
          <a:latin typeface="+mn-lt"/>
          <a:ea typeface="+mn-ea"/>
          <a:cs typeface="+mn-cs"/>
        </a:defRPr>
      </a:lvl2pPr>
      <a:lvl3pPr marL="240510" algn="l" defTabSz="240510" rtl="0" eaLnBrk="1" latinLnBrk="0" hangingPunct="1">
        <a:defRPr kumimoji="1" sz="494" kern="1200">
          <a:solidFill>
            <a:schemeClr val="tx1"/>
          </a:solidFill>
          <a:latin typeface="+mn-lt"/>
          <a:ea typeface="+mn-ea"/>
          <a:cs typeface="+mn-cs"/>
        </a:defRPr>
      </a:lvl3pPr>
      <a:lvl4pPr marL="360765" algn="l" defTabSz="240510" rtl="0" eaLnBrk="1" latinLnBrk="0" hangingPunct="1">
        <a:defRPr kumimoji="1" sz="494" kern="1200">
          <a:solidFill>
            <a:schemeClr val="tx1"/>
          </a:solidFill>
          <a:latin typeface="+mn-lt"/>
          <a:ea typeface="+mn-ea"/>
          <a:cs typeface="+mn-cs"/>
        </a:defRPr>
      </a:lvl4pPr>
      <a:lvl5pPr marL="481020" algn="l" defTabSz="240510" rtl="0" eaLnBrk="1" latinLnBrk="0" hangingPunct="1">
        <a:defRPr kumimoji="1" sz="494" kern="1200">
          <a:solidFill>
            <a:schemeClr val="tx1"/>
          </a:solidFill>
          <a:latin typeface="+mn-lt"/>
          <a:ea typeface="+mn-ea"/>
          <a:cs typeface="+mn-cs"/>
        </a:defRPr>
      </a:lvl5pPr>
      <a:lvl6pPr marL="601275" algn="l" defTabSz="240510" rtl="0" eaLnBrk="1" latinLnBrk="0" hangingPunct="1">
        <a:defRPr kumimoji="1" sz="494" kern="1200">
          <a:solidFill>
            <a:schemeClr val="tx1"/>
          </a:solidFill>
          <a:latin typeface="+mn-lt"/>
          <a:ea typeface="+mn-ea"/>
          <a:cs typeface="+mn-cs"/>
        </a:defRPr>
      </a:lvl6pPr>
      <a:lvl7pPr marL="721529" algn="l" defTabSz="240510" rtl="0" eaLnBrk="1" latinLnBrk="0" hangingPunct="1">
        <a:defRPr kumimoji="1" sz="494" kern="1200">
          <a:solidFill>
            <a:schemeClr val="tx1"/>
          </a:solidFill>
          <a:latin typeface="+mn-lt"/>
          <a:ea typeface="+mn-ea"/>
          <a:cs typeface="+mn-cs"/>
        </a:defRPr>
      </a:lvl7pPr>
      <a:lvl8pPr marL="841785" algn="l" defTabSz="240510" rtl="0" eaLnBrk="1" latinLnBrk="0" hangingPunct="1">
        <a:defRPr kumimoji="1" sz="494" kern="1200">
          <a:solidFill>
            <a:schemeClr val="tx1"/>
          </a:solidFill>
          <a:latin typeface="+mn-lt"/>
          <a:ea typeface="+mn-ea"/>
          <a:cs typeface="+mn-cs"/>
        </a:defRPr>
      </a:lvl8pPr>
      <a:lvl9pPr marL="962039" algn="l" defTabSz="240510" rtl="0" eaLnBrk="1" latinLnBrk="0" hangingPunct="1">
        <a:defRPr kumimoji="1" sz="49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5" pos="1202" userDrawn="1">
          <p15:clr>
            <a:srgbClr val="F26B43"/>
          </p15:clr>
        </p15:guide>
        <p15:guide id="11" orient="horz" pos="1746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四角形: 角を丸くする 64">
            <a:extLst>
              <a:ext uri="{FF2B5EF4-FFF2-40B4-BE49-F238E27FC236}">
                <a16:creationId xmlns:a16="http://schemas.microsoft.com/office/drawing/2014/main" id="{61686AD1-FE34-4B5B-A88A-FDA316149EB6}"/>
              </a:ext>
            </a:extLst>
          </p:cNvPr>
          <p:cNvSpPr/>
          <p:nvPr userDrawn="1"/>
        </p:nvSpPr>
        <p:spPr>
          <a:xfrm>
            <a:off x="-363379" y="-952352"/>
            <a:ext cx="4537076" cy="513308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61"/>
          </a:p>
        </p:txBody>
      </p:sp>
      <p:grpSp>
        <p:nvGrpSpPr>
          <p:cNvPr id="56" name="グループ化 55"/>
          <p:cNvGrpSpPr/>
          <p:nvPr userDrawn="1"/>
        </p:nvGrpSpPr>
        <p:grpSpPr>
          <a:xfrm>
            <a:off x="-395446" y="-383046"/>
            <a:ext cx="4608196" cy="6309321"/>
            <a:chOff x="-395447" y="-391796"/>
            <a:chExt cx="4608195" cy="6311128"/>
          </a:xfrm>
        </p:grpSpPr>
        <p:grpSp>
          <p:nvGrpSpPr>
            <p:cNvPr id="12" name="Group 6"/>
            <p:cNvGrpSpPr>
              <a:grpSpLocks/>
            </p:cNvGrpSpPr>
            <p:nvPr userDrawn="1"/>
          </p:nvGrpSpPr>
          <p:grpSpPr bwMode="auto">
            <a:xfrm>
              <a:off x="3705701" y="-367168"/>
              <a:ext cx="467995" cy="467995"/>
              <a:chOff x="14374" y="2750"/>
              <a:chExt cx="737" cy="737"/>
            </a:xfrm>
          </p:grpSpPr>
          <p:cxnSp>
            <p:nvCxnSpPr>
              <p:cNvPr id="40" name="Line 7"/>
              <p:cNvCxnSpPr/>
              <p:nvPr userDrawn="1"/>
            </p:nvCxnSpPr>
            <p:spPr bwMode="auto">
              <a:xfrm>
                <a:off x="14544" y="2750"/>
                <a:ext cx="0" cy="73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41" name="Line 8"/>
              <p:cNvCxnSpPr/>
              <p:nvPr userDrawn="1"/>
            </p:nvCxnSpPr>
            <p:spPr bwMode="auto">
              <a:xfrm>
                <a:off x="14374" y="2750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42" name="Line 9"/>
              <p:cNvCxnSpPr/>
              <p:nvPr userDrawn="1"/>
            </p:nvCxnSpPr>
            <p:spPr bwMode="auto">
              <a:xfrm>
                <a:off x="14544" y="3487"/>
                <a:ext cx="56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43" name="Line 10"/>
              <p:cNvCxnSpPr/>
              <p:nvPr userDrawn="1"/>
            </p:nvCxnSpPr>
            <p:spPr bwMode="auto">
              <a:xfrm>
                <a:off x="14374" y="3317"/>
                <a:ext cx="73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3" name="Group 11"/>
            <p:cNvGrpSpPr>
              <a:grpSpLocks/>
            </p:cNvGrpSpPr>
            <p:nvPr userDrawn="1"/>
          </p:nvGrpSpPr>
          <p:grpSpPr bwMode="auto">
            <a:xfrm rot="16200000">
              <a:off x="-363379" y="-367168"/>
              <a:ext cx="467995" cy="467995"/>
              <a:chOff x="14374" y="2750"/>
              <a:chExt cx="737" cy="737"/>
            </a:xfrm>
          </p:grpSpPr>
          <p:cxnSp>
            <p:nvCxnSpPr>
              <p:cNvPr id="36" name="Line 12"/>
              <p:cNvCxnSpPr/>
              <p:nvPr userDrawn="1"/>
            </p:nvCxnSpPr>
            <p:spPr bwMode="auto">
              <a:xfrm>
                <a:off x="14544" y="2750"/>
                <a:ext cx="0" cy="73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7" name="Line 13"/>
              <p:cNvCxnSpPr/>
              <p:nvPr userDrawn="1"/>
            </p:nvCxnSpPr>
            <p:spPr bwMode="auto">
              <a:xfrm>
                <a:off x="14374" y="2750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8" name="Line 14"/>
              <p:cNvCxnSpPr/>
              <p:nvPr userDrawn="1"/>
            </p:nvCxnSpPr>
            <p:spPr bwMode="auto">
              <a:xfrm>
                <a:off x="14544" y="3487"/>
                <a:ext cx="56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9" name="Line 15"/>
              <p:cNvCxnSpPr/>
              <p:nvPr userDrawn="1"/>
            </p:nvCxnSpPr>
            <p:spPr bwMode="auto">
              <a:xfrm>
                <a:off x="14374" y="3317"/>
                <a:ext cx="73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4" name="Group 16"/>
            <p:cNvGrpSpPr>
              <a:grpSpLocks/>
            </p:cNvGrpSpPr>
            <p:nvPr userDrawn="1"/>
          </p:nvGrpSpPr>
          <p:grpSpPr bwMode="auto">
            <a:xfrm rot="5400000">
              <a:off x="3705701" y="5436235"/>
              <a:ext cx="467995" cy="467995"/>
              <a:chOff x="14374" y="2750"/>
              <a:chExt cx="737" cy="737"/>
            </a:xfrm>
          </p:grpSpPr>
          <p:cxnSp>
            <p:nvCxnSpPr>
              <p:cNvPr id="32" name="Line 17"/>
              <p:cNvCxnSpPr/>
              <p:nvPr userDrawn="1"/>
            </p:nvCxnSpPr>
            <p:spPr bwMode="auto">
              <a:xfrm>
                <a:off x="14544" y="2750"/>
                <a:ext cx="0" cy="73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3" name="Line 18"/>
              <p:cNvCxnSpPr/>
              <p:nvPr userDrawn="1"/>
            </p:nvCxnSpPr>
            <p:spPr bwMode="auto">
              <a:xfrm>
                <a:off x="14374" y="2750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4" name="Line 19"/>
              <p:cNvCxnSpPr/>
              <p:nvPr userDrawn="1"/>
            </p:nvCxnSpPr>
            <p:spPr bwMode="auto">
              <a:xfrm>
                <a:off x="14544" y="3487"/>
                <a:ext cx="56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5" name="Line 20"/>
              <p:cNvCxnSpPr/>
              <p:nvPr userDrawn="1"/>
            </p:nvCxnSpPr>
            <p:spPr bwMode="auto">
              <a:xfrm>
                <a:off x="14374" y="3317"/>
                <a:ext cx="73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5" name="Group 21"/>
            <p:cNvGrpSpPr>
              <a:grpSpLocks/>
            </p:cNvGrpSpPr>
            <p:nvPr userDrawn="1"/>
          </p:nvGrpSpPr>
          <p:grpSpPr bwMode="auto">
            <a:xfrm rot="10800000">
              <a:off x="-363379" y="5436235"/>
              <a:ext cx="467995" cy="467995"/>
              <a:chOff x="14374" y="2750"/>
              <a:chExt cx="737" cy="737"/>
            </a:xfrm>
          </p:grpSpPr>
          <p:cxnSp>
            <p:nvCxnSpPr>
              <p:cNvPr id="28" name="Line 22"/>
              <p:cNvCxnSpPr/>
              <p:nvPr userDrawn="1"/>
            </p:nvCxnSpPr>
            <p:spPr bwMode="auto">
              <a:xfrm>
                <a:off x="14544" y="2750"/>
                <a:ext cx="0" cy="73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9" name="Line 23"/>
              <p:cNvCxnSpPr/>
              <p:nvPr userDrawn="1"/>
            </p:nvCxnSpPr>
            <p:spPr bwMode="auto">
              <a:xfrm>
                <a:off x="14374" y="2750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0" name="Line 24"/>
              <p:cNvCxnSpPr/>
              <p:nvPr userDrawn="1"/>
            </p:nvCxnSpPr>
            <p:spPr bwMode="auto">
              <a:xfrm>
                <a:off x="14544" y="3487"/>
                <a:ext cx="56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1" name="Line 25"/>
              <p:cNvCxnSpPr/>
              <p:nvPr userDrawn="1"/>
            </p:nvCxnSpPr>
            <p:spPr bwMode="auto">
              <a:xfrm>
                <a:off x="14374" y="3317"/>
                <a:ext cx="73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6" name="Group 26"/>
            <p:cNvGrpSpPr>
              <a:grpSpLocks/>
            </p:cNvGrpSpPr>
            <p:nvPr userDrawn="1"/>
          </p:nvGrpSpPr>
          <p:grpSpPr bwMode="auto">
            <a:xfrm rot="5400000">
              <a:off x="-683419" y="2584630"/>
              <a:ext cx="935990" cy="360045"/>
              <a:chOff x="9582" y="14318"/>
              <a:chExt cx="1474" cy="567"/>
            </a:xfrm>
          </p:grpSpPr>
          <p:cxnSp>
            <p:nvCxnSpPr>
              <p:cNvPr id="26" name="Line 27"/>
              <p:cNvCxnSpPr/>
              <p:nvPr userDrawn="1"/>
            </p:nvCxnSpPr>
            <p:spPr bwMode="auto">
              <a:xfrm>
                <a:off x="10319" y="14318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7" name="Line 28"/>
              <p:cNvCxnSpPr/>
              <p:nvPr userDrawn="1"/>
            </p:nvCxnSpPr>
            <p:spPr bwMode="auto">
              <a:xfrm>
                <a:off x="9582" y="14436"/>
                <a:ext cx="1474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7" name="Group 29"/>
            <p:cNvGrpSpPr>
              <a:grpSpLocks/>
            </p:cNvGrpSpPr>
            <p:nvPr userDrawn="1"/>
          </p:nvGrpSpPr>
          <p:grpSpPr bwMode="auto">
            <a:xfrm>
              <a:off x="1440180" y="5559287"/>
              <a:ext cx="935990" cy="360045"/>
              <a:chOff x="9582" y="14318"/>
              <a:chExt cx="1474" cy="567"/>
            </a:xfrm>
          </p:grpSpPr>
          <p:cxnSp>
            <p:nvCxnSpPr>
              <p:cNvPr id="24" name="Line 30"/>
              <p:cNvCxnSpPr/>
              <p:nvPr userDrawn="1"/>
            </p:nvCxnSpPr>
            <p:spPr bwMode="auto">
              <a:xfrm>
                <a:off x="10319" y="14318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5" name="Line 31"/>
              <p:cNvCxnSpPr/>
              <p:nvPr userDrawn="1"/>
            </p:nvCxnSpPr>
            <p:spPr bwMode="auto">
              <a:xfrm>
                <a:off x="9582" y="14436"/>
                <a:ext cx="1474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8" name="Group 32"/>
            <p:cNvGrpSpPr>
              <a:grpSpLocks/>
            </p:cNvGrpSpPr>
            <p:nvPr userDrawn="1"/>
          </p:nvGrpSpPr>
          <p:grpSpPr bwMode="auto">
            <a:xfrm rot="10800000">
              <a:off x="1440180" y="-391796"/>
              <a:ext cx="935990" cy="360045"/>
              <a:chOff x="9582" y="14318"/>
              <a:chExt cx="1474" cy="567"/>
            </a:xfrm>
          </p:grpSpPr>
          <p:cxnSp>
            <p:nvCxnSpPr>
              <p:cNvPr id="22" name="Line 33"/>
              <p:cNvCxnSpPr/>
              <p:nvPr userDrawn="1"/>
            </p:nvCxnSpPr>
            <p:spPr bwMode="auto">
              <a:xfrm>
                <a:off x="10319" y="14318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3" name="Line 34"/>
              <p:cNvCxnSpPr/>
              <p:nvPr userDrawn="1"/>
            </p:nvCxnSpPr>
            <p:spPr bwMode="auto">
              <a:xfrm>
                <a:off x="9582" y="14436"/>
                <a:ext cx="1474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9" name="Group 35"/>
            <p:cNvGrpSpPr>
              <a:grpSpLocks/>
            </p:cNvGrpSpPr>
            <p:nvPr userDrawn="1"/>
          </p:nvGrpSpPr>
          <p:grpSpPr bwMode="auto">
            <a:xfrm rot="16200000">
              <a:off x="3564731" y="2584630"/>
              <a:ext cx="935990" cy="360045"/>
              <a:chOff x="9582" y="14318"/>
              <a:chExt cx="1474" cy="567"/>
            </a:xfrm>
          </p:grpSpPr>
          <p:cxnSp>
            <p:nvCxnSpPr>
              <p:cNvPr id="20" name="Line 36"/>
              <p:cNvCxnSpPr/>
              <p:nvPr userDrawn="1"/>
            </p:nvCxnSpPr>
            <p:spPr bwMode="auto">
              <a:xfrm>
                <a:off x="10319" y="14318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1" name="Line 37"/>
              <p:cNvCxnSpPr/>
              <p:nvPr userDrawn="1"/>
            </p:nvCxnSpPr>
            <p:spPr bwMode="auto">
              <a:xfrm>
                <a:off x="9582" y="14436"/>
                <a:ext cx="1474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</p:grpSp>
      <p:sp>
        <p:nvSpPr>
          <p:cNvPr id="45" name="テキスト ボックス 13"/>
          <p:cNvSpPr txBox="1">
            <a:spLocks noChangeArrowheads="1"/>
          </p:cNvSpPr>
          <p:nvPr userDrawn="1"/>
        </p:nvSpPr>
        <p:spPr bwMode="auto">
          <a:xfrm>
            <a:off x="-3334" y="-870600"/>
            <a:ext cx="3816985" cy="383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33407" tIns="3997" rIns="33407" bIns="3997" anchor="t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en-US" altLang="ja-JP" sz="1272" b="1" kern="100" dirty="0">
                <a:effectLst/>
                <a:latin typeface="+mj-ea"/>
                <a:ea typeface="+mj-ea"/>
                <a:cs typeface="Times New Roman"/>
              </a:rPr>
              <a:t>〈</a:t>
            </a:r>
            <a:r>
              <a:rPr lang="ja-JP" altLang="en-US" sz="1272" b="1" kern="100" dirty="0">
                <a:effectLst/>
                <a:latin typeface="+mj-ea"/>
                <a:ea typeface="+mj-ea"/>
                <a:cs typeface="Times New Roman"/>
              </a:rPr>
              <a:t>ハガキタイプ</a:t>
            </a:r>
            <a:r>
              <a:rPr lang="en-US" altLang="ja-JP" sz="1272" b="1" kern="100" dirty="0">
                <a:effectLst/>
                <a:latin typeface="+mj-ea"/>
                <a:ea typeface="+mj-ea"/>
                <a:cs typeface="Times New Roman"/>
              </a:rPr>
              <a:t>〉</a:t>
            </a:r>
            <a:r>
              <a:rPr lang="ja-JP" altLang="en-US" sz="1272" b="1" kern="100" dirty="0">
                <a:effectLst/>
                <a:latin typeface="+mj-ea"/>
                <a:ea typeface="+mj-ea"/>
                <a:cs typeface="Times New Roman"/>
              </a:rPr>
              <a:t>デザイン面</a:t>
            </a:r>
            <a:endParaRPr lang="en-US" altLang="ja-JP" sz="1272" b="1" kern="100" dirty="0">
              <a:effectLst/>
              <a:latin typeface="+mj-ea"/>
              <a:ea typeface="+mj-ea"/>
              <a:cs typeface="Times New Roman"/>
            </a:endParaRPr>
          </a:p>
          <a:p>
            <a:pPr algn="ctr">
              <a:spcAft>
                <a:spcPts val="0"/>
              </a:spcAft>
            </a:pPr>
            <a:r>
              <a:rPr lang="ja-JP" altLang="en-US" sz="818" b="1" kern="100" dirty="0">
                <a:effectLst/>
                <a:latin typeface="+mj-ea"/>
                <a:ea typeface="+mj-ea"/>
                <a:cs typeface="Times New Roman"/>
              </a:rPr>
              <a:t>（仕上がりサイズ</a:t>
            </a:r>
            <a:r>
              <a:rPr lang="en-US" sz="818" b="1" kern="100" dirty="0">
                <a:effectLst/>
                <a:latin typeface="+mj-ea"/>
                <a:ea typeface="+mj-ea"/>
                <a:cs typeface="Times New Roman"/>
              </a:rPr>
              <a:t>100x148mm</a:t>
            </a:r>
            <a:r>
              <a:rPr lang="ja-JP" altLang="en-US" sz="818" b="1" kern="100" dirty="0">
                <a:effectLst/>
                <a:latin typeface="+mj-ea"/>
                <a:ea typeface="+mj-ea"/>
                <a:cs typeface="Times New Roman"/>
              </a:rPr>
              <a:t>）</a:t>
            </a:r>
          </a:p>
        </p:txBody>
      </p:sp>
      <p:sp>
        <p:nvSpPr>
          <p:cNvPr id="49" name="Text Box 11"/>
          <p:cNvSpPr txBox="1">
            <a:spLocks noChangeArrowheads="1"/>
          </p:cNvSpPr>
          <p:nvPr userDrawn="1"/>
        </p:nvSpPr>
        <p:spPr bwMode="auto">
          <a:xfrm>
            <a:off x="-2754661" y="287775"/>
            <a:ext cx="2610836" cy="1021187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72000" tIns="36000" rIns="72000" bIns="36000" anchor="t" anchorCtr="0" upright="1">
            <a:noAutofit/>
          </a:bodyPr>
          <a:lstStyle/>
          <a:p>
            <a:pPr algn="just">
              <a:spcAft>
                <a:spcPts val="0"/>
              </a:spcAft>
            </a:pPr>
            <a:r>
              <a:rPr lang="ja-JP" altLang="en-US" sz="700" kern="100" dirty="0">
                <a:effectLst/>
                <a:latin typeface="Century"/>
                <a:ea typeface="ＭＳ 明朝"/>
                <a:cs typeface="Times New Roman"/>
              </a:rPr>
              <a:t>テンプレート使用上の注意</a:t>
            </a:r>
            <a:endParaRPr lang="en-US" altLang="ja-JP" sz="700" kern="100" dirty="0">
              <a:effectLst/>
              <a:latin typeface="Century"/>
              <a:ea typeface="ＭＳ 明朝"/>
              <a:cs typeface="Times New Roman"/>
            </a:endParaRPr>
          </a:p>
          <a:p>
            <a:pPr algn="just">
              <a:spcAft>
                <a:spcPts val="0"/>
              </a:spcAft>
            </a:pPr>
            <a:endParaRPr lang="en-US" altLang="ja-JP" sz="700" kern="100" dirty="0">
              <a:effectLst/>
              <a:latin typeface="Century"/>
              <a:ea typeface="ＭＳ 明朝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en-US" altLang="ja-JP" sz="700" kern="100" dirty="0">
                <a:effectLst/>
                <a:latin typeface="Century"/>
                <a:ea typeface="ＭＳ 明朝"/>
                <a:cs typeface="Times New Roman"/>
              </a:rPr>
              <a:t>※</a:t>
            </a:r>
            <a:r>
              <a:rPr lang="ja-JP" altLang="en-US" sz="700" kern="100" dirty="0">
                <a:effectLst/>
                <a:latin typeface="Century"/>
                <a:ea typeface="ＭＳ 明朝"/>
                <a:cs typeface="Times New Roman"/>
              </a:rPr>
              <a:t>印刷不可範囲には文字や画像をのせないでください。</a:t>
            </a:r>
            <a:endParaRPr lang="en-US" altLang="ja-JP" sz="700" kern="100" dirty="0">
              <a:effectLst/>
              <a:latin typeface="Century"/>
              <a:ea typeface="ＭＳ 明朝"/>
              <a:cs typeface="Times New Roman"/>
            </a:endParaRPr>
          </a:p>
          <a:p>
            <a:pPr marL="92075" indent="-92075" algn="just">
              <a:spcAft>
                <a:spcPts val="0"/>
              </a:spcAft>
            </a:pPr>
            <a:r>
              <a:rPr lang="en-US" altLang="ja-JP" sz="700" kern="100" dirty="0">
                <a:effectLst/>
                <a:latin typeface="Century"/>
                <a:ea typeface="ＭＳ 明朝"/>
                <a:cs typeface="Times New Roman"/>
              </a:rPr>
              <a:t>※</a:t>
            </a:r>
            <a:r>
              <a:rPr lang="ja-JP" altLang="en-US" sz="700" kern="100" dirty="0">
                <a:effectLst/>
                <a:latin typeface="Century"/>
                <a:ea typeface="ＭＳ 明朝"/>
                <a:cs typeface="Times New Roman"/>
              </a:rPr>
              <a:t>用紙サイズの変更やトンボの移動、変形などはなさらない様、お願いします。</a:t>
            </a:r>
          </a:p>
          <a:p>
            <a:pPr marL="92075" indent="-92075" algn="just">
              <a:spcAft>
                <a:spcPts val="0"/>
              </a:spcAft>
            </a:pPr>
            <a:r>
              <a:rPr lang="en-US" altLang="ja-JP" sz="700" kern="100" dirty="0">
                <a:effectLst/>
                <a:latin typeface="Century"/>
                <a:ea typeface="ＭＳ 明朝"/>
                <a:cs typeface="Times New Roman"/>
              </a:rPr>
              <a:t>※</a:t>
            </a:r>
            <a:r>
              <a:rPr lang="ja-JP" altLang="en-US" sz="700" u="sng" kern="100" dirty="0">
                <a:effectLst/>
                <a:latin typeface="Century"/>
                <a:ea typeface="ＭＳ 明朝"/>
                <a:cs typeface="Times New Roman"/>
              </a:rPr>
              <a:t>透過性・影・ぼかし・パターン・グラデーション等の効果</a:t>
            </a:r>
            <a:r>
              <a:rPr lang="ja-JP" altLang="en-US" sz="700" kern="100" dirty="0">
                <a:effectLst/>
                <a:latin typeface="Century"/>
                <a:ea typeface="ＭＳ 明朝"/>
                <a:cs typeface="Times New Roman"/>
              </a:rPr>
              <a:t>や</a:t>
            </a:r>
            <a:r>
              <a:rPr lang="ja-JP" altLang="en-US" sz="700" u="sng" kern="100" dirty="0">
                <a:effectLst/>
                <a:latin typeface="Century"/>
                <a:ea typeface="ＭＳ 明朝"/>
                <a:cs typeface="Times New Roman"/>
              </a:rPr>
              <a:t>ワードアートの効果</a:t>
            </a:r>
            <a:r>
              <a:rPr lang="ja-JP" altLang="en-US" sz="700" kern="100" dirty="0">
                <a:effectLst/>
                <a:latin typeface="Century"/>
                <a:ea typeface="ＭＳ 明朝"/>
                <a:cs typeface="Times New Roman"/>
              </a:rPr>
              <a:t>は、</a:t>
            </a:r>
            <a:endParaRPr lang="en-US" altLang="ja-JP" sz="700" kern="100" dirty="0">
              <a:effectLst/>
              <a:latin typeface="Century"/>
              <a:ea typeface="ＭＳ 明朝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ja-JP" altLang="en-US" sz="700" kern="100" dirty="0">
                <a:effectLst/>
                <a:latin typeface="Century"/>
                <a:ea typeface="ＭＳ 明朝"/>
                <a:cs typeface="Times New Roman"/>
              </a:rPr>
              <a:t>　ご使用にならない様、お願いします。</a:t>
            </a:r>
          </a:p>
        </p:txBody>
      </p:sp>
      <p:pic>
        <p:nvPicPr>
          <p:cNvPr id="48" name="図 47">
            <a:extLst>
              <a:ext uri="{FF2B5EF4-FFF2-40B4-BE49-F238E27FC236}">
                <a16:creationId xmlns:a16="http://schemas.microsoft.com/office/drawing/2014/main" id="{F52EFFA2-7826-4F32-B580-32B526CA315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6739" y="5614320"/>
            <a:ext cx="206765" cy="212359"/>
          </a:xfrm>
          <a:prstGeom prst="rect">
            <a:avLst/>
          </a:prstGeom>
        </p:spPr>
      </p:pic>
      <p:pic>
        <p:nvPicPr>
          <p:cNvPr id="61" name="図 60">
            <a:extLst>
              <a:ext uri="{FF2B5EF4-FFF2-40B4-BE49-F238E27FC236}">
                <a16:creationId xmlns:a16="http://schemas.microsoft.com/office/drawing/2014/main" id="{E7EA758F-2149-4104-81E0-60E0EE9481B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6738" y="-292698"/>
            <a:ext cx="206765" cy="212359"/>
          </a:xfrm>
          <a:prstGeom prst="rect">
            <a:avLst/>
          </a:prstGeom>
        </p:spPr>
      </p:pic>
      <p:sp>
        <p:nvSpPr>
          <p:cNvPr id="44" name="角丸四角形吹き出し 53">
            <a:extLst>
              <a:ext uri="{FF2B5EF4-FFF2-40B4-BE49-F238E27FC236}">
                <a16:creationId xmlns:a16="http://schemas.microsoft.com/office/drawing/2014/main" id="{D37016E8-D9F1-40B0-B394-D1957B0F1B91}"/>
              </a:ext>
            </a:extLst>
          </p:cNvPr>
          <p:cNvSpPr/>
          <p:nvPr userDrawn="1"/>
        </p:nvSpPr>
        <p:spPr>
          <a:xfrm>
            <a:off x="4281609" y="2616158"/>
            <a:ext cx="545436" cy="1231129"/>
          </a:xfrm>
          <a:prstGeom prst="wedgeRoundRectCallout">
            <a:avLst>
              <a:gd name="adj1" fmla="val -115225"/>
              <a:gd name="adj2" fmla="val 22328"/>
              <a:gd name="adj3" fmla="val 16667"/>
            </a:avLst>
          </a:prstGeom>
          <a:solidFill>
            <a:schemeClr val="bg1"/>
          </a:solidFill>
          <a:ln w="12700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anchor="ctr"/>
          <a:lstStyle/>
          <a:p>
            <a:pPr defTabSz="66323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630" kern="100" dirty="0">
                <a:solidFill>
                  <a:srgbClr val="000000"/>
                </a:solidFill>
                <a:ea typeface="ＭＳ 明朝"/>
                <a:cs typeface="Times New Roman"/>
              </a:rPr>
              <a:t>　　　仕上がりサイズ</a:t>
            </a:r>
            <a:endParaRPr lang="en-US" altLang="ja-JP" sz="630" kern="100" dirty="0">
              <a:solidFill>
                <a:srgbClr val="000000"/>
              </a:solidFill>
              <a:ea typeface="ＭＳ 明朝"/>
              <a:cs typeface="Times New Roman"/>
            </a:endParaRPr>
          </a:p>
          <a:p>
            <a:pPr defTabSz="66323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630" kern="100" dirty="0">
                <a:solidFill>
                  <a:srgbClr val="000000"/>
                </a:solidFill>
                <a:ea typeface="ＭＳ 明朝"/>
                <a:cs typeface="Times New Roman"/>
              </a:rPr>
              <a:t>　　　ガイド（赤）</a:t>
            </a:r>
            <a:endParaRPr lang="ja-JP" altLang="en-US" sz="630" kern="100" dirty="0">
              <a:ea typeface="ＭＳ 明朝"/>
              <a:cs typeface="Times New Roman"/>
            </a:endParaRPr>
          </a:p>
        </p:txBody>
      </p:sp>
      <p:sp>
        <p:nvSpPr>
          <p:cNvPr id="46" name="角丸四角形吹き出し 54">
            <a:extLst>
              <a:ext uri="{FF2B5EF4-FFF2-40B4-BE49-F238E27FC236}">
                <a16:creationId xmlns:a16="http://schemas.microsoft.com/office/drawing/2014/main" id="{376BC88E-E061-421D-9A14-63F9BB794C08}"/>
              </a:ext>
            </a:extLst>
          </p:cNvPr>
          <p:cNvSpPr/>
          <p:nvPr userDrawn="1"/>
        </p:nvSpPr>
        <p:spPr>
          <a:xfrm>
            <a:off x="4277782" y="3934651"/>
            <a:ext cx="545436" cy="1417109"/>
          </a:xfrm>
          <a:prstGeom prst="wedgeRoundRectCallout">
            <a:avLst>
              <a:gd name="adj1" fmla="val -112301"/>
              <a:gd name="adj2" fmla="val 19696"/>
              <a:gd name="adj3" fmla="val 16667"/>
            </a:avLst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anchor="ctr">
            <a:noAutofit/>
          </a:bodyPr>
          <a:lstStyle/>
          <a:p>
            <a:pPr defTabSz="66323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630" kern="100" dirty="0">
                <a:solidFill>
                  <a:srgbClr val="000000"/>
                </a:solidFill>
                <a:ea typeface="ＭＳ 明朝"/>
                <a:cs typeface="Times New Roman"/>
              </a:rPr>
              <a:t>切れてはいけない文字や</a:t>
            </a:r>
          </a:p>
          <a:p>
            <a:pPr defTabSz="66323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630" kern="100" dirty="0">
                <a:solidFill>
                  <a:srgbClr val="000000"/>
                </a:solidFill>
                <a:ea typeface="ＭＳ 明朝"/>
                <a:cs typeface="Times New Roman"/>
              </a:rPr>
              <a:t>画像などはガイド（黒）内側に</a:t>
            </a:r>
          </a:p>
          <a:p>
            <a:pPr defTabSz="66323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630" kern="100" dirty="0">
                <a:solidFill>
                  <a:srgbClr val="000000"/>
                </a:solidFill>
                <a:ea typeface="ＭＳ 明朝"/>
                <a:cs typeface="Times New Roman"/>
              </a:rPr>
              <a:t>レイアウトしてください。</a:t>
            </a:r>
            <a:endParaRPr lang="ja-JP" altLang="en-US" sz="630" kern="100" dirty="0">
              <a:ea typeface="ＭＳ 明朝"/>
              <a:cs typeface="Times New Roman"/>
            </a:endParaRPr>
          </a:p>
        </p:txBody>
      </p:sp>
      <p:sp>
        <p:nvSpPr>
          <p:cNvPr id="50" name="角丸四角形吹き出し 52">
            <a:extLst>
              <a:ext uri="{FF2B5EF4-FFF2-40B4-BE49-F238E27FC236}">
                <a16:creationId xmlns:a16="http://schemas.microsoft.com/office/drawing/2014/main" id="{07FC46F3-7B6C-42CA-94D2-60956610030B}"/>
              </a:ext>
            </a:extLst>
          </p:cNvPr>
          <p:cNvSpPr/>
          <p:nvPr userDrawn="1"/>
        </p:nvSpPr>
        <p:spPr>
          <a:xfrm>
            <a:off x="4279776" y="1288885"/>
            <a:ext cx="547269" cy="1236436"/>
          </a:xfrm>
          <a:prstGeom prst="wedgeRoundRectCallout">
            <a:avLst>
              <a:gd name="adj1" fmla="val -114768"/>
              <a:gd name="adj2" fmla="val 22346"/>
              <a:gd name="adj3" fmla="val 16667"/>
            </a:avLst>
          </a:prstGeom>
          <a:solidFill>
            <a:schemeClr val="bg1"/>
          </a:solidFill>
          <a:ln w="127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anchor="ctr"/>
          <a:lstStyle/>
          <a:p>
            <a:pPr defTabSz="66323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630" kern="100" dirty="0">
                <a:solidFill>
                  <a:srgbClr val="000000"/>
                </a:solidFill>
                <a:ea typeface="ＭＳ 明朝"/>
                <a:cs typeface="Times New Roman"/>
              </a:rPr>
              <a:t>フチなし印刷の場合は</a:t>
            </a:r>
          </a:p>
          <a:p>
            <a:pPr defTabSz="66323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630" kern="100" dirty="0">
                <a:solidFill>
                  <a:srgbClr val="000000"/>
                </a:solidFill>
                <a:ea typeface="ＭＳ 明朝"/>
                <a:cs typeface="Times New Roman"/>
              </a:rPr>
              <a:t>ガイド（青）まで</a:t>
            </a:r>
            <a:endParaRPr lang="en-US" altLang="ja-JP" sz="630" kern="100" dirty="0">
              <a:solidFill>
                <a:srgbClr val="000000"/>
              </a:solidFill>
              <a:ea typeface="ＭＳ 明朝"/>
              <a:cs typeface="Times New Roman"/>
            </a:endParaRPr>
          </a:p>
          <a:p>
            <a:pPr defTabSz="66323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630" kern="100" dirty="0">
                <a:solidFill>
                  <a:srgbClr val="000000"/>
                </a:solidFill>
                <a:ea typeface="ＭＳ 明朝"/>
                <a:cs typeface="Times New Roman"/>
              </a:rPr>
              <a:t>背景をのばしてください</a:t>
            </a:r>
            <a:endParaRPr lang="ja-JP" altLang="en-US" sz="630" kern="100" dirty="0">
              <a:ea typeface="ＭＳ 明朝"/>
              <a:cs typeface="Times New Roman"/>
            </a:endParaRP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F7D7D897-7066-4B70-8DFD-DEC10095CC03}"/>
              </a:ext>
            </a:extLst>
          </p:cNvPr>
          <p:cNvSpPr/>
          <p:nvPr userDrawn="1"/>
        </p:nvSpPr>
        <p:spPr>
          <a:xfrm>
            <a:off x="216837" y="219075"/>
            <a:ext cx="3383613" cy="5108575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FEBEC9DA-0875-4AA4-80D7-AFBCAFA4A900}"/>
              </a:ext>
            </a:extLst>
          </p:cNvPr>
          <p:cNvSpPr/>
          <p:nvPr userDrawn="1"/>
        </p:nvSpPr>
        <p:spPr>
          <a:xfrm>
            <a:off x="107951" y="117475"/>
            <a:ext cx="3600450" cy="5318125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59AA9869-3EDB-4BE2-B621-7F96D407EBD2}"/>
              </a:ext>
            </a:extLst>
          </p:cNvPr>
          <p:cNvSpPr/>
          <p:nvPr userDrawn="1"/>
        </p:nvSpPr>
        <p:spPr>
          <a:xfrm>
            <a:off x="1" y="0"/>
            <a:ext cx="3816350" cy="554355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61285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</p:sldLayoutIdLst>
  <p:txStyles>
    <p:titleStyle>
      <a:lvl1pPr algn="ctr" defTabSz="240510" rtl="0" eaLnBrk="1" latinLnBrk="0" hangingPunct="1">
        <a:spcBef>
          <a:spcPct val="0"/>
        </a:spcBef>
        <a:buNone/>
        <a:defRPr kumimoji="1" sz="116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0191" indent="-90191" algn="l" defTabSz="240510" rtl="0" eaLnBrk="1" latinLnBrk="0" hangingPunct="1">
        <a:spcBef>
          <a:spcPct val="20000"/>
        </a:spcBef>
        <a:buFont typeface="Arial" pitchFamily="34" charset="0"/>
        <a:buChar char="•"/>
        <a:defRPr kumimoji="1" sz="854" kern="1200">
          <a:solidFill>
            <a:schemeClr val="tx1"/>
          </a:solidFill>
          <a:latin typeface="+mn-lt"/>
          <a:ea typeface="+mn-ea"/>
          <a:cs typeface="+mn-cs"/>
        </a:defRPr>
      </a:lvl1pPr>
      <a:lvl2pPr marL="195415" indent="-75159" algn="l" defTabSz="240510" rtl="0" eaLnBrk="1" latinLnBrk="0" hangingPunct="1">
        <a:spcBef>
          <a:spcPct val="20000"/>
        </a:spcBef>
        <a:buFont typeface="Arial" pitchFamily="34" charset="0"/>
        <a:buChar char="–"/>
        <a:defRPr kumimoji="1" sz="720" kern="1200">
          <a:solidFill>
            <a:schemeClr val="tx1"/>
          </a:solidFill>
          <a:latin typeface="+mn-lt"/>
          <a:ea typeface="+mn-ea"/>
          <a:cs typeface="+mn-cs"/>
        </a:defRPr>
      </a:lvl2pPr>
      <a:lvl3pPr marL="300637" indent="-60127" algn="l" defTabSz="240510" rtl="0" eaLnBrk="1" latinLnBrk="0" hangingPunct="1">
        <a:spcBef>
          <a:spcPct val="20000"/>
        </a:spcBef>
        <a:buFont typeface="Arial" pitchFamily="34" charset="0"/>
        <a:buChar char="•"/>
        <a:defRPr kumimoji="1" sz="630" kern="1200">
          <a:solidFill>
            <a:schemeClr val="tx1"/>
          </a:solidFill>
          <a:latin typeface="+mn-lt"/>
          <a:ea typeface="+mn-ea"/>
          <a:cs typeface="+mn-cs"/>
        </a:defRPr>
      </a:lvl3pPr>
      <a:lvl4pPr marL="420892" indent="-60127" algn="l" defTabSz="240510" rtl="0" eaLnBrk="1" latinLnBrk="0" hangingPunct="1">
        <a:spcBef>
          <a:spcPct val="20000"/>
        </a:spcBef>
        <a:buFont typeface="Arial" pitchFamily="34" charset="0"/>
        <a:buChar char="–"/>
        <a:defRPr kumimoji="1" sz="539" kern="1200">
          <a:solidFill>
            <a:schemeClr val="tx1"/>
          </a:solidFill>
          <a:latin typeface="+mn-lt"/>
          <a:ea typeface="+mn-ea"/>
          <a:cs typeface="+mn-cs"/>
        </a:defRPr>
      </a:lvl4pPr>
      <a:lvl5pPr marL="541147" indent="-60127" algn="l" defTabSz="240510" rtl="0" eaLnBrk="1" latinLnBrk="0" hangingPunct="1">
        <a:spcBef>
          <a:spcPct val="20000"/>
        </a:spcBef>
        <a:buFont typeface="Arial" pitchFamily="34" charset="0"/>
        <a:buChar char="»"/>
        <a:defRPr kumimoji="1" sz="539" kern="1200">
          <a:solidFill>
            <a:schemeClr val="tx1"/>
          </a:solidFill>
          <a:latin typeface="+mn-lt"/>
          <a:ea typeface="+mn-ea"/>
          <a:cs typeface="+mn-cs"/>
        </a:defRPr>
      </a:lvl5pPr>
      <a:lvl6pPr marL="661402" indent="-60127" algn="l" defTabSz="240510" rtl="0" eaLnBrk="1" latinLnBrk="0" hangingPunct="1">
        <a:spcBef>
          <a:spcPct val="20000"/>
        </a:spcBef>
        <a:buFont typeface="Arial" pitchFamily="34" charset="0"/>
        <a:buChar char="•"/>
        <a:defRPr kumimoji="1" sz="539" kern="1200">
          <a:solidFill>
            <a:schemeClr val="tx1"/>
          </a:solidFill>
          <a:latin typeface="+mn-lt"/>
          <a:ea typeface="+mn-ea"/>
          <a:cs typeface="+mn-cs"/>
        </a:defRPr>
      </a:lvl6pPr>
      <a:lvl7pPr marL="781657" indent="-60127" algn="l" defTabSz="240510" rtl="0" eaLnBrk="1" latinLnBrk="0" hangingPunct="1">
        <a:spcBef>
          <a:spcPct val="20000"/>
        </a:spcBef>
        <a:buFont typeface="Arial" pitchFamily="34" charset="0"/>
        <a:buChar char="•"/>
        <a:defRPr kumimoji="1" sz="539" kern="1200">
          <a:solidFill>
            <a:schemeClr val="tx1"/>
          </a:solidFill>
          <a:latin typeface="+mn-lt"/>
          <a:ea typeface="+mn-ea"/>
          <a:cs typeface="+mn-cs"/>
        </a:defRPr>
      </a:lvl7pPr>
      <a:lvl8pPr marL="901912" indent="-60127" algn="l" defTabSz="240510" rtl="0" eaLnBrk="1" latinLnBrk="0" hangingPunct="1">
        <a:spcBef>
          <a:spcPct val="20000"/>
        </a:spcBef>
        <a:buFont typeface="Arial" pitchFamily="34" charset="0"/>
        <a:buChar char="•"/>
        <a:defRPr kumimoji="1" sz="539" kern="1200">
          <a:solidFill>
            <a:schemeClr val="tx1"/>
          </a:solidFill>
          <a:latin typeface="+mn-lt"/>
          <a:ea typeface="+mn-ea"/>
          <a:cs typeface="+mn-cs"/>
        </a:defRPr>
      </a:lvl8pPr>
      <a:lvl9pPr marL="1022167" indent="-60127" algn="l" defTabSz="240510" rtl="0" eaLnBrk="1" latinLnBrk="0" hangingPunct="1">
        <a:spcBef>
          <a:spcPct val="20000"/>
        </a:spcBef>
        <a:buFont typeface="Arial" pitchFamily="34" charset="0"/>
        <a:buChar char="•"/>
        <a:defRPr kumimoji="1" sz="53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240510" rtl="0" eaLnBrk="1" latinLnBrk="0" hangingPunct="1">
        <a:defRPr kumimoji="1" sz="494" kern="1200">
          <a:solidFill>
            <a:schemeClr val="tx1"/>
          </a:solidFill>
          <a:latin typeface="+mn-lt"/>
          <a:ea typeface="+mn-ea"/>
          <a:cs typeface="+mn-cs"/>
        </a:defRPr>
      </a:lvl1pPr>
      <a:lvl2pPr marL="120255" algn="l" defTabSz="240510" rtl="0" eaLnBrk="1" latinLnBrk="0" hangingPunct="1">
        <a:defRPr kumimoji="1" sz="494" kern="1200">
          <a:solidFill>
            <a:schemeClr val="tx1"/>
          </a:solidFill>
          <a:latin typeface="+mn-lt"/>
          <a:ea typeface="+mn-ea"/>
          <a:cs typeface="+mn-cs"/>
        </a:defRPr>
      </a:lvl2pPr>
      <a:lvl3pPr marL="240510" algn="l" defTabSz="240510" rtl="0" eaLnBrk="1" latinLnBrk="0" hangingPunct="1">
        <a:defRPr kumimoji="1" sz="494" kern="1200">
          <a:solidFill>
            <a:schemeClr val="tx1"/>
          </a:solidFill>
          <a:latin typeface="+mn-lt"/>
          <a:ea typeface="+mn-ea"/>
          <a:cs typeface="+mn-cs"/>
        </a:defRPr>
      </a:lvl3pPr>
      <a:lvl4pPr marL="360765" algn="l" defTabSz="240510" rtl="0" eaLnBrk="1" latinLnBrk="0" hangingPunct="1">
        <a:defRPr kumimoji="1" sz="494" kern="1200">
          <a:solidFill>
            <a:schemeClr val="tx1"/>
          </a:solidFill>
          <a:latin typeface="+mn-lt"/>
          <a:ea typeface="+mn-ea"/>
          <a:cs typeface="+mn-cs"/>
        </a:defRPr>
      </a:lvl4pPr>
      <a:lvl5pPr marL="481020" algn="l" defTabSz="240510" rtl="0" eaLnBrk="1" latinLnBrk="0" hangingPunct="1">
        <a:defRPr kumimoji="1" sz="494" kern="1200">
          <a:solidFill>
            <a:schemeClr val="tx1"/>
          </a:solidFill>
          <a:latin typeface="+mn-lt"/>
          <a:ea typeface="+mn-ea"/>
          <a:cs typeface="+mn-cs"/>
        </a:defRPr>
      </a:lvl5pPr>
      <a:lvl6pPr marL="601275" algn="l" defTabSz="240510" rtl="0" eaLnBrk="1" latinLnBrk="0" hangingPunct="1">
        <a:defRPr kumimoji="1" sz="494" kern="1200">
          <a:solidFill>
            <a:schemeClr val="tx1"/>
          </a:solidFill>
          <a:latin typeface="+mn-lt"/>
          <a:ea typeface="+mn-ea"/>
          <a:cs typeface="+mn-cs"/>
        </a:defRPr>
      </a:lvl6pPr>
      <a:lvl7pPr marL="721529" algn="l" defTabSz="240510" rtl="0" eaLnBrk="1" latinLnBrk="0" hangingPunct="1">
        <a:defRPr kumimoji="1" sz="494" kern="1200">
          <a:solidFill>
            <a:schemeClr val="tx1"/>
          </a:solidFill>
          <a:latin typeface="+mn-lt"/>
          <a:ea typeface="+mn-ea"/>
          <a:cs typeface="+mn-cs"/>
        </a:defRPr>
      </a:lvl7pPr>
      <a:lvl8pPr marL="841785" algn="l" defTabSz="240510" rtl="0" eaLnBrk="1" latinLnBrk="0" hangingPunct="1">
        <a:defRPr kumimoji="1" sz="494" kern="1200">
          <a:solidFill>
            <a:schemeClr val="tx1"/>
          </a:solidFill>
          <a:latin typeface="+mn-lt"/>
          <a:ea typeface="+mn-ea"/>
          <a:cs typeface="+mn-cs"/>
        </a:defRPr>
      </a:lvl8pPr>
      <a:lvl9pPr marL="962039" algn="l" defTabSz="240510" rtl="0" eaLnBrk="1" latinLnBrk="0" hangingPunct="1">
        <a:defRPr kumimoji="1" sz="49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5" pos="1202">
          <p15:clr>
            <a:srgbClr val="F26B43"/>
          </p15:clr>
        </p15:guide>
        <p15:guide id="11" orient="horz" pos="1746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75256312-00AE-4525-8244-3D027D01B1E0}"/>
              </a:ext>
            </a:extLst>
          </p:cNvPr>
          <p:cNvSpPr txBox="1"/>
          <p:nvPr/>
        </p:nvSpPr>
        <p:spPr>
          <a:xfrm>
            <a:off x="1546050" y="192500"/>
            <a:ext cx="8066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900" dirty="0">
                <a:latin typeface="+mn-ea"/>
              </a:rPr>
              <a:t>POST CARD</a:t>
            </a:r>
            <a:endParaRPr kumimoji="1" lang="ja-JP" altLang="en-US" sz="900" dirty="0">
              <a:latin typeface="+mn-ea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8C975A2C-3FC8-4512-A51B-46742FADC83E}"/>
              </a:ext>
            </a:extLst>
          </p:cNvPr>
          <p:cNvGrpSpPr/>
          <p:nvPr/>
        </p:nvGrpSpPr>
        <p:grpSpPr>
          <a:xfrm>
            <a:off x="164001" y="273600"/>
            <a:ext cx="947695" cy="1392648"/>
            <a:chOff x="164001" y="273600"/>
            <a:chExt cx="947695" cy="1392648"/>
          </a:xfrm>
        </p:grpSpPr>
        <p:sp>
          <p:nvSpPr>
            <p:cNvPr id="2" name="楕円 1">
              <a:extLst>
                <a:ext uri="{FF2B5EF4-FFF2-40B4-BE49-F238E27FC236}">
                  <a16:creationId xmlns:a16="http://schemas.microsoft.com/office/drawing/2014/main" id="{776FAAE0-7913-4E94-9A33-88439C2BEE58}"/>
                </a:ext>
              </a:extLst>
            </p:cNvPr>
            <p:cNvSpPr/>
            <p:nvPr/>
          </p:nvSpPr>
          <p:spPr>
            <a:xfrm>
              <a:off x="273600" y="273600"/>
              <a:ext cx="720000" cy="720000"/>
            </a:xfrm>
            <a:prstGeom prst="ellipse">
              <a:avLst/>
            </a:prstGeom>
            <a:noFill/>
            <a:ln w="1016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5" name="直線コネクタ 4">
              <a:extLst>
                <a:ext uri="{FF2B5EF4-FFF2-40B4-BE49-F238E27FC236}">
                  <a16:creationId xmlns:a16="http://schemas.microsoft.com/office/drawing/2014/main" id="{8C122F93-62B3-4114-9EF7-65FD38B34379}"/>
                </a:ext>
              </a:extLst>
            </p:cNvPr>
            <p:cNvCxnSpPr/>
            <p:nvPr/>
          </p:nvCxnSpPr>
          <p:spPr>
            <a:xfrm>
              <a:off x="299023" y="496322"/>
              <a:ext cx="666000" cy="0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1B13F34D-7B73-4476-A41C-766B1F0B4331}"/>
                </a:ext>
              </a:extLst>
            </p:cNvPr>
            <p:cNvSpPr txBox="1"/>
            <p:nvPr/>
          </p:nvSpPr>
          <p:spPr>
            <a:xfrm>
              <a:off x="311649" y="554600"/>
              <a:ext cx="646331" cy="3811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ts val="1200"/>
                </a:lnSpc>
              </a:pPr>
              <a:r>
                <a:rPr kumimoji="1" lang="ja-JP" altLang="en-US" sz="900" dirty="0">
                  <a:latin typeface="+mn-ea"/>
                </a:rPr>
                <a:t>料金後納</a:t>
              </a:r>
              <a:endParaRPr kumimoji="1" lang="en-US" altLang="ja-JP" sz="900" dirty="0">
                <a:latin typeface="+mn-ea"/>
              </a:endParaRPr>
            </a:p>
            <a:p>
              <a:pPr algn="ctr">
                <a:lnSpc>
                  <a:spcPts val="1200"/>
                </a:lnSpc>
              </a:pPr>
              <a:r>
                <a:rPr lang="ja-JP" altLang="en-US" sz="900" dirty="0">
                  <a:latin typeface="+mn-ea"/>
                </a:rPr>
                <a:t>郵便</a:t>
              </a:r>
              <a:endParaRPr kumimoji="1" lang="ja-JP" altLang="en-US" sz="900" dirty="0">
                <a:latin typeface="+mn-ea"/>
              </a:endParaRPr>
            </a:p>
          </p:txBody>
        </p:sp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4B9B06A3-28E6-4A14-99DE-063E2C322B93}"/>
                </a:ext>
              </a:extLst>
            </p:cNvPr>
            <p:cNvSpPr txBox="1"/>
            <p:nvPr/>
          </p:nvSpPr>
          <p:spPr>
            <a:xfrm>
              <a:off x="164001" y="1010556"/>
              <a:ext cx="947695" cy="6556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ts val="900"/>
                </a:lnSpc>
              </a:pPr>
              <a:r>
                <a:rPr lang="ja-JP" altLang="en-US" sz="700" dirty="0">
                  <a:latin typeface="+mn-ea"/>
                </a:rPr>
                <a:t>＜差出人・返還先＞</a:t>
              </a:r>
              <a:endParaRPr lang="en-US" altLang="ja-JP" sz="700" dirty="0">
                <a:latin typeface="+mn-ea"/>
              </a:endParaRPr>
            </a:p>
            <a:p>
              <a:pPr>
                <a:lnSpc>
                  <a:spcPts val="900"/>
                </a:lnSpc>
              </a:pPr>
              <a:r>
                <a:rPr kumimoji="1" lang="ja-JP" altLang="en-US" sz="700" dirty="0">
                  <a:latin typeface="+mn-ea"/>
                </a:rPr>
                <a:t>株式会社フジプラス</a:t>
              </a:r>
              <a:endParaRPr kumimoji="1" lang="en-US" altLang="ja-JP" sz="700" dirty="0">
                <a:latin typeface="+mn-ea"/>
              </a:endParaRPr>
            </a:p>
            <a:p>
              <a:pPr>
                <a:lnSpc>
                  <a:spcPts val="900"/>
                </a:lnSpc>
              </a:pPr>
              <a:r>
                <a:rPr kumimoji="1" lang="ja-JP" altLang="en-US" sz="700" dirty="0">
                  <a:latin typeface="+mn-ea"/>
                </a:rPr>
                <a:t>〒</a:t>
              </a:r>
              <a:r>
                <a:rPr kumimoji="1" lang="en-US" altLang="ja-JP" sz="700" dirty="0">
                  <a:latin typeface="+mn-ea"/>
                </a:rPr>
                <a:t>530-0054</a:t>
              </a:r>
            </a:p>
            <a:p>
              <a:pPr>
                <a:lnSpc>
                  <a:spcPts val="900"/>
                </a:lnSpc>
              </a:pPr>
              <a:r>
                <a:rPr lang="ja-JP" altLang="en-US" sz="700" dirty="0">
                  <a:latin typeface="+mn-ea"/>
                </a:rPr>
                <a:t>大阪市北区南森町</a:t>
              </a:r>
              <a:endParaRPr lang="en-US" altLang="ja-JP" sz="700" dirty="0">
                <a:latin typeface="+mn-ea"/>
              </a:endParaRPr>
            </a:p>
            <a:p>
              <a:pPr>
                <a:lnSpc>
                  <a:spcPts val="900"/>
                </a:lnSpc>
              </a:pPr>
              <a:r>
                <a:rPr kumimoji="1" lang="en-US" altLang="ja-JP" sz="700" dirty="0">
                  <a:latin typeface="+mn-ea"/>
                </a:rPr>
                <a:t>1</a:t>
              </a:r>
              <a:r>
                <a:rPr kumimoji="1" lang="ja-JP" altLang="en-US" sz="700" dirty="0">
                  <a:latin typeface="+mn-ea"/>
                </a:rPr>
                <a:t>丁目</a:t>
              </a:r>
              <a:r>
                <a:rPr kumimoji="1" lang="en-US" altLang="ja-JP" sz="700" dirty="0">
                  <a:latin typeface="+mn-ea"/>
                </a:rPr>
                <a:t>2-28</a:t>
              </a:r>
              <a:endParaRPr kumimoji="1" lang="ja-JP" altLang="en-US" sz="700" dirty="0">
                <a:latin typeface="+mn-ea"/>
              </a:endParaRPr>
            </a:p>
          </p:txBody>
        </p:sp>
        <p:cxnSp>
          <p:nvCxnSpPr>
            <p:cNvPr id="10" name="直線コネクタ 9">
              <a:extLst>
                <a:ext uri="{FF2B5EF4-FFF2-40B4-BE49-F238E27FC236}">
                  <a16:creationId xmlns:a16="http://schemas.microsoft.com/office/drawing/2014/main" id="{8F9BC86F-D159-4D70-ADA6-A4ECCDC28388}"/>
                </a:ext>
              </a:extLst>
            </p:cNvPr>
            <p:cNvCxnSpPr/>
            <p:nvPr/>
          </p:nvCxnSpPr>
          <p:spPr>
            <a:xfrm>
              <a:off x="287126" y="532347"/>
              <a:ext cx="691200" cy="0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2536432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2318486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662</TotalTime>
  <Words>20</Words>
  <Application>Microsoft Office PowerPoint</Application>
  <PresentationFormat>ユーザー設定</PresentationFormat>
  <Paragraphs>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ＭＳ Ｐゴシック</vt:lpstr>
      <vt:lpstr>ＭＳ 明朝</vt:lpstr>
      <vt:lpstr>Arial</vt:lpstr>
      <vt:lpstr>Calibri</vt:lpstr>
      <vt:lpstr>Century</vt:lpstr>
      <vt:lpstr>Times New Roman</vt:lpstr>
      <vt:lpstr>1_Office ​​テーマ</vt:lpstr>
      <vt:lpstr>2_Office ​​テーマ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よみプリ</dc:creator>
  <cp:lastModifiedBy>脇村　浩</cp:lastModifiedBy>
  <cp:revision>50</cp:revision>
  <cp:lastPrinted>2018-06-26T05:58:01Z</cp:lastPrinted>
  <dcterms:created xsi:type="dcterms:W3CDTF">2014-08-13T04:11:14Z</dcterms:created>
  <dcterms:modified xsi:type="dcterms:W3CDTF">2018-12-06T10:54:10Z</dcterms:modified>
</cp:coreProperties>
</file>