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5543550" cy="3816350"/>
  <p:notesSz cx="8428038" cy="12280900"/>
  <p:defaultTextStyle>
    <a:defPPr>
      <a:defRPr lang="ja-JP"/>
    </a:defPPr>
    <a:lvl1pPr marL="0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1pPr>
    <a:lvl2pPr marL="257574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2pPr>
    <a:lvl3pPr marL="515148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3pPr>
    <a:lvl4pPr marL="772722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4pPr>
    <a:lvl5pPr marL="1030296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5pPr>
    <a:lvl6pPr marL="1287870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6pPr>
    <a:lvl7pPr marL="1545444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7pPr>
    <a:lvl8pPr marL="1803018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8pPr>
    <a:lvl9pPr marL="2060592" algn="l" defTabSz="515148" rtl="0" eaLnBrk="1" latinLnBrk="0" hangingPunct="1">
      <a:defRPr kumimoji="1" sz="10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2598" y="858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5" d="100"/>
          <a:sy n="65" d="100"/>
        </p:scale>
        <p:origin x="3996" y="84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73613" y="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246FC-167F-4E53-8DF7-E0A129A4CCBF}" type="datetimeFigureOut">
              <a:rPr kumimoji="1" lang="ja-JP" altLang="en-US" smtClean="0"/>
              <a:t>2018/12/7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1535113"/>
            <a:ext cx="6018212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2963" y="5910263"/>
            <a:ext cx="6742112" cy="4835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166495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73613" y="1166495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8D6D-9936-4E98-90EB-765676FF3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4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70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FA9B714-73E5-479C-9684-7542E6BC0B2D}"/>
              </a:ext>
            </a:extLst>
          </p:cNvPr>
          <p:cNvSpPr/>
          <p:nvPr userDrawn="1"/>
        </p:nvSpPr>
        <p:spPr>
          <a:xfrm>
            <a:off x="-1" y="-342"/>
            <a:ext cx="5543551" cy="1908517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06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59C61C-E377-4AB5-9AF4-3C64154731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9775" y="0"/>
            <a:ext cx="2957034" cy="190749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-251825"/>
            <a:ext cx="208155" cy="2010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3867150"/>
            <a:ext cx="208155" cy="20102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474218" y="-1239646"/>
            <a:ext cx="4608196" cy="6309321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361246" y="-967261"/>
            <a:ext cx="6269598" cy="4957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8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1714" y="-897119"/>
            <a:ext cx="3952383" cy="37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5410" tIns="4237" rIns="35410" bIns="423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348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67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5888187" y="2389107"/>
            <a:ext cx="1134000" cy="498161"/>
          </a:xfrm>
          <a:prstGeom prst="wedgeRoundRectCallout">
            <a:avLst>
              <a:gd name="adj1" fmla="val -78614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仕上がりサイズ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ガイド（赤）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7" name="角丸四角形吹き出し 54">
            <a:extLst>
              <a:ext uri="{FF2B5EF4-FFF2-40B4-BE49-F238E27FC236}">
                <a16:creationId xmlns:a16="http://schemas.microsoft.com/office/drawing/2014/main" id="{30E314E3-3715-4C0A-80EC-BD2C145709ED}"/>
              </a:ext>
            </a:extLst>
          </p:cNvPr>
          <p:cNvSpPr/>
          <p:nvPr userDrawn="1"/>
        </p:nvSpPr>
        <p:spPr>
          <a:xfrm>
            <a:off x="5901587" y="3007369"/>
            <a:ext cx="1591784" cy="600412"/>
          </a:xfrm>
          <a:prstGeom prst="wedgeRoundRectCallout">
            <a:avLst>
              <a:gd name="adj1" fmla="val -69217"/>
              <a:gd name="adj2" fmla="val 22234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>
            <a:noAutofit/>
          </a:bodyPr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8" name="角丸四角形吹き出し 52">
            <a:extLst>
              <a:ext uri="{FF2B5EF4-FFF2-40B4-BE49-F238E27FC236}">
                <a16:creationId xmlns:a16="http://schemas.microsoft.com/office/drawing/2014/main" id="{EBAF83A1-D4ED-4C0C-8918-872260B2B766}"/>
              </a:ext>
            </a:extLst>
          </p:cNvPr>
          <p:cNvSpPr/>
          <p:nvPr userDrawn="1"/>
        </p:nvSpPr>
        <p:spPr>
          <a:xfrm>
            <a:off x="5884367" y="1710357"/>
            <a:ext cx="1265720" cy="570801"/>
          </a:xfrm>
          <a:prstGeom prst="wedgeRoundRectCallout">
            <a:avLst>
              <a:gd name="adj1" fmla="val -73830"/>
              <a:gd name="adj2" fmla="val 23681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45" name="Text Box 11">
            <a:extLst>
              <a:ext uri="{FF2B5EF4-FFF2-40B4-BE49-F238E27FC236}">
                <a16:creationId xmlns:a16="http://schemas.microsoft.com/office/drawing/2014/main" id="{3A0B206E-67B6-4C55-A885-CF8318520F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737778" y="207678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959A8B-1E68-4A14-BE2B-CBFDA0C30FE5}"/>
              </a:ext>
            </a:extLst>
          </p:cNvPr>
          <p:cNvSpPr/>
          <p:nvPr userDrawn="1"/>
        </p:nvSpPr>
        <p:spPr>
          <a:xfrm>
            <a:off x="214313" y="215900"/>
            <a:ext cx="5108575" cy="338455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AB03E77-2EB5-4460-88EE-1452EA6A8BB7}"/>
              </a:ext>
            </a:extLst>
          </p:cNvPr>
          <p:cNvSpPr/>
          <p:nvPr userDrawn="1"/>
        </p:nvSpPr>
        <p:spPr>
          <a:xfrm>
            <a:off x="111125" y="104776"/>
            <a:ext cx="5324475" cy="36036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DC2F5CD-97E6-4B08-AECD-CC4BEEB1A0C7}"/>
              </a:ext>
            </a:extLst>
          </p:cNvPr>
          <p:cNvSpPr/>
          <p:nvPr userDrawn="1"/>
        </p:nvSpPr>
        <p:spPr>
          <a:xfrm>
            <a:off x="1" y="0"/>
            <a:ext cx="5543550" cy="38163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吹き出し: 四角形 49">
            <a:extLst>
              <a:ext uri="{FF2B5EF4-FFF2-40B4-BE49-F238E27FC236}">
                <a16:creationId xmlns:a16="http://schemas.microsoft.com/office/drawing/2014/main" id="{7BCFF7CC-C3E9-40BC-8DFA-2B3140BECC13}"/>
              </a:ext>
            </a:extLst>
          </p:cNvPr>
          <p:cNvSpPr/>
          <p:nvPr userDrawn="1"/>
        </p:nvSpPr>
        <p:spPr>
          <a:xfrm>
            <a:off x="5783017" y="506160"/>
            <a:ext cx="1764354" cy="888071"/>
          </a:xfrm>
          <a:prstGeom prst="wedgeRectCallout">
            <a:avLst>
              <a:gd name="adj1" fmla="val -61807"/>
              <a:gd name="adj2" fmla="val -2349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4ED7451-D9CA-412D-B978-AAF84D0055A1}"/>
              </a:ext>
            </a:extLst>
          </p:cNvPr>
          <p:cNvSpPr/>
          <p:nvPr userDrawn="1"/>
        </p:nvSpPr>
        <p:spPr>
          <a:xfrm>
            <a:off x="5819371" y="535159"/>
            <a:ext cx="167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dirty="0"/>
              <a:t>郵便マークの印字について</a:t>
            </a:r>
          </a:p>
          <a:p>
            <a:r>
              <a:rPr lang="ja-JP" altLang="en-US" sz="700" dirty="0"/>
              <a:t>本サービスでは、ハガキタイプの場合、弊社を差出人とする「料金後納郵便」を利用して郵送いたします。</a:t>
            </a:r>
          </a:p>
          <a:p>
            <a:r>
              <a:rPr lang="ja-JP" altLang="en-US" sz="700" dirty="0"/>
              <a:t>そのため、宛名面に印字する郵便マークおよび差出人表記は、左図の体裁となります。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181765" rtl="0" eaLnBrk="1" latinLnBrk="0" hangingPunct="1">
        <a:spcBef>
          <a:spcPct val="0"/>
        </a:spcBef>
        <a:buNone/>
        <a:defRPr kumimoji="1" sz="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162" indent="-68162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47684" indent="-5680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544" kern="1200">
          <a:solidFill>
            <a:schemeClr val="tx1"/>
          </a:solidFill>
          <a:latin typeface="+mn-lt"/>
          <a:ea typeface="+mn-ea"/>
          <a:cs typeface="+mn-cs"/>
        </a:defRPr>
      </a:lvl2pPr>
      <a:lvl3pPr marL="22720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76" kern="1200">
          <a:solidFill>
            <a:schemeClr val="tx1"/>
          </a:solidFill>
          <a:latin typeface="+mn-lt"/>
          <a:ea typeface="+mn-ea"/>
          <a:cs typeface="+mn-cs"/>
        </a:defRPr>
      </a:lvl3pPr>
      <a:lvl4pPr marL="318088" indent="-4544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4pPr>
      <a:lvl5pPr marL="408971" indent="-45441" algn="l" defTabSz="181765" rtl="0" eaLnBrk="1" latinLnBrk="0" hangingPunct="1">
        <a:spcBef>
          <a:spcPct val="20000"/>
        </a:spcBef>
        <a:buFont typeface="Arial" pitchFamily="34" charset="0"/>
        <a:buChar char="»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5pPr>
      <a:lvl6pPr marL="499853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6pPr>
      <a:lvl7pPr marL="59073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7pPr>
      <a:lvl8pPr marL="681617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8pPr>
      <a:lvl9pPr marL="772500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088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2pPr>
      <a:lvl3pPr marL="181765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3pPr>
      <a:lvl4pPr marL="272647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4pPr>
      <a:lvl5pPr marL="36352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5pPr>
      <a:lvl6pPr marL="45441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6pPr>
      <a:lvl7pPr marL="545294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7pPr>
      <a:lvl8pPr marL="636176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8pPr>
      <a:lvl9pPr marL="72705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02" userDrawn="1">
          <p15:clr>
            <a:srgbClr val="F26B43"/>
          </p15:clr>
        </p15:guide>
        <p15:guide id="2" pos="174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-251825"/>
            <a:ext cx="208155" cy="20102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225" y="3867150"/>
            <a:ext cx="208155" cy="201025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474218" y="-1239646"/>
            <a:ext cx="4608196" cy="6309321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361246" y="-967261"/>
            <a:ext cx="6269598" cy="4957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8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1714" y="-897119"/>
            <a:ext cx="3952383" cy="37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35410" tIns="4237" rIns="35410" bIns="4237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ハガキタイプ</a:t>
            </a:r>
            <a:r>
              <a:rPr lang="en-US" altLang="ja-JP" sz="1348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348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348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867" b="1" kern="100" dirty="0">
                <a:effectLst/>
                <a:latin typeface="+mj-ea"/>
                <a:ea typeface="+mj-ea"/>
                <a:cs typeface="Times New Roman"/>
              </a:rPr>
              <a:t>100x148mm</a:t>
            </a:r>
            <a:r>
              <a:rPr lang="ja-JP" altLang="en-US" sz="867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6313955" y="1216700"/>
            <a:ext cx="564783" cy="1188953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45" name="Text Box 11">
            <a:extLst>
              <a:ext uri="{FF2B5EF4-FFF2-40B4-BE49-F238E27FC236}">
                <a16:creationId xmlns:a16="http://schemas.microsoft.com/office/drawing/2014/main" id="{3A0B206E-67B6-4C55-A885-CF8318520F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737778" y="207678"/>
            <a:ext cx="2610836" cy="10211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7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7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7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7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959A8B-1E68-4A14-BE2B-CBFDA0C30FE5}"/>
              </a:ext>
            </a:extLst>
          </p:cNvPr>
          <p:cNvSpPr/>
          <p:nvPr userDrawn="1"/>
        </p:nvSpPr>
        <p:spPr>
          <a:xfrm>
            <a:off x="214313" y="215900"/>
            <a:ext cx="5108575" cy="338455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AB03E77-2EB5-4460-88EE-1452EA6A8BB7}"/>
              </a:ext>
            </a:extLst>
          </p:cNvPr>
          <p:cNvSpPr/>
          <p:nvPr userDrawn="1"/>
        </p:nvSpPr>
        <p:spPr>
          <a:xfrm>
            <a:off x="111125" y="104776"/>
            <a:ext cx="5324475" cy="36036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DC2F5CD-97E6-4B08-AECD-CC4BEEB1A0C7}"/>
              </a:ext>
            </a:extLst>
          </p:cNvPr>
          <p:cNvSpPr/>
          <p:nvPr userDrawn="1"/>
        </p:nvSpPr>
        <p:spPr>
          <a:xfrm>
            <a:off x="1" y="0"/>
            <a:ext cx="5543550" cy="38163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吹き出し 52">
            <a:extLst>
              <a:ext uri="{FF2B5EF4-FFF2-40B4-BE49-F238E27FC236}">
                <a16:creationId xmlns:a16="http://schemas.microsoft.com/office/drawing/2014/main" id="{B6990A3A-9ECF-4019-AE8C-DA75B62EE281}"/>
              </a:ext>
            </a:extLst>
          </p:cNvPr>
          <p:cNvSpPr/>
          <p:nvPr userDrawn="1"/>
        </p:nvSpPr>
        <p:spPr>
          <a:xfrm>
            <a:off x="6312056" y="-65103"/>
            <a:ext cx="566682" cy="1194079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667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  <p:sp>
        <p:nvSpPr>
          <p:cNvPr id="57" name="角丸四角形吹き出し 54">
            <a:extLst>
              <a:ext uri="{FF2B5EF4-FFF2-40B4-BE49-F238E27FC236}">
                <a16:creationId xmlns:a16="http://schemas.microsoft.com/office/drawing/2014/main" id="{B41054BC-9395-44B3-813D-D5D13EDD92DE}"/>
              </a:ext>
            </a:extLst>
          </p:cNvPr>
          <p:cNvSpPr/>
          <p:nvPr userDrawn="1"/>
        </p:nvSpPr>
        <p:spPr>
          <a:xfrm>
            <a:off x="6309991" y="2490025"/>
            <a:ext cx="564783" cy="1368562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030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67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667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6567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181765" rtl="0" eaLnBrk="1" latinLnBrk="0" hangingPunct="1">
        <a:spcBef>
          <a:spcPct val="0"/>
        </a:spcBef>
        <a:buNone/>
        <a:defRPr kumimoji="1" sz="8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162" indent="-68162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47684" indent="-5680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544" kern="1200">
          <a:solidFill>
            <a:schemeClr val="tx1"/>
          </a:solidFill>
          <a:latin typeface="+mn-lt"/>
          <a:ea typeface="+mn-ea"/>
          <a:cs typeface="+mn-cs"/>
        </a:defRPr>
      </a:lvl2pPr>
      <a:lvl3pPr marL="22720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76" kern="1200">
          <a:solidFill>
            <a:schemeClr val="tx1"/>
          </a:solidFill>
          <a:latin typeface="+mn-lt"/>
          <a:ea typeface="+mn-ea"/>
          <a:cs typeface="+mn-cs"/>
        </a:defRPr>
      </a:lvl3pPr>
      <a:lvl4pPr marL="318088" indent="-45441" algn="l" defTabSz="181765" rtl="0" eaLnBrk="1" latinLnBrk="0" hangingPunct="1">
        <a:spcBef>
          <a:spcPct val="20000"/>
        </a:spcBef>
        <a:buFont typeface="Arial" pitchFamily="34" charset="0"/>
        <a:buChar char="–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4pPr>
      <a:lvl5pPr marL="408971" indent="-45441" algn="l" defTabSz="181765" rtl="0" eaLnBrk="1" latinLnBrk="0" hangingPunct="1">
        <a:spcBef>
          <a:spcPct val="20000"/>
        </a:spcBef>
        <a:buFont typeface="Arial" pitchFamily="34" charset="0"/>
        <a:buChar char="»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5pPr>
      <a:lvl6pPr marL="499853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6pPr>
      <a:lvl7pPr marL="590736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7pPr>
      <a:lvl8pPr marL="681617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8pPr>
      <a:lvl9pPr marL="772500" indent="-45441" algn="l" defTabSz="181765" rtl="0" eaLnBrk="1" latinLnBrk="0" hangingPunct="1">
        <a:spcBef>
          <a:spcPct val="20000"/>
        </a:spcBef>
        <a:buFont typeface="Arial" pitchFamily="34" charset="0"/>
        <a:buChar char="•"/>
        <a:defRPr kumimoji="1" sz="4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088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2pPr>
      <a:lvl3pPr marL="181765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3pPr>
      <a:lvl4pPr marL="272647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4pPr>
      <a:lvl5pPr marL="36352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5pPr>
      <a:lvl6pPr marL="454412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6pPr>
      <a:lvl7pPr marL="545294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7pPr>
      <a:lvl8pPr marL="636176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8pPr>
      <a:lvl9pPr marL="727059" algn="l" defTabSz="181765" rtl="0" eaLnBrk="1" latinLnBrk="0" hangingPunct="1">
        <a:defRPr kumimoji="1" sz="3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02">
          <p15:clr>
            <a:srgbClr val="F26B43"/>
          </p15:clr>
        </p15:guide>
        <p15:guide id="2" pos="17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F4EB07-0494-4730-8424-D9E8FC2693D2}"/>
              </a:ext>
            </a:extLst>
          </p:cNvPr>
          <p:cNvGrpSpPr/>
          <p:nvPr/>
        </p:nvGrpSpPr>
        <p:grpSpPr>
          <a:xfrm>
            <a:off x="4531026" y="273600"/>
            <a:ext cx="720000" cy="720000"/>
            <a:chOff x="273600" y="273600"/>
            <a:chExt cx="720000" cy="72000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E105055-E058-4E88-AD4C-50317514AF86}"/>
                </a:ext>
              </a:extLst>
            </p:cNvPr>
            <p:cNvSpPr/>
            <p:nvPr/>
          </p:nvSpPr>
          <p:spPr>
            <a:xfrm>
              <a:off x="273600" y="273600"/>
              <a:ext cx="720000" cy="720000"/>
            </a:xfrm>
            <a:prstGeom prst="ellipse">
              <a:avLst/>
            </a:prstGeom>
            <a:noFill/>
            <a:ln w="1016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65CACA2A-B623-4B27-A30B-245C0AB99EDE}"/>
                </a:ext>
              </a:extLst>
            </p:cNvPr>
            <p:cNvCxnSpPr/>
            <p:nvPr/>
          </p:nvCxnSpPr>
          <p:spPr>
            <a:xfrm>
              <a:off x="289499" y="529175"/>
              <a:ext cx="68400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8ABD04F-5DCB-4CD7-86C9-B0123B8FA2F5}"/>
                </a:ext>
              </a:extLst>
            </p:cNvPr>
            <p:cNvSpPr txBox="1"/>
            <p:nvPr/>
          </p:nvSpPr>
          <p:spPr>
            <a:xfrm>
              <a:off x="311649" y="554600"/>
              <a:ext cx="646331" cy="381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ja-JP" altLang="en-US" sz="900" dirty="0">
                  <a:latin typeface="+mn-ea"/>
                </a:rPr>
                <a:t>料金後納</a:t>
              </a:r>
              <a:endParaRPr kumimoji="1" lang="en-US" altLang="ja-JP" sz="900" dirty="0">
                <a:latin typeface="+mn-ea"/>
              </a:endParaRPr>
            </a:p>
            <a:p>
              <a:pPr algn="ctr">
                <a:lnSpc>
                  <a:spcPts val="1200"/>
                </a:lnSpc>
              </a:pPr>
              <a:r>
                <a:rPr lang="ja-JP" altLang="en-US" sz="900" dirty="0">
                  <a:latin typeface="+mn-ea"/>
                </a:rPr>
                <a:t>郵便</a:t>
              </a:r>
              <a:endParaRPr kumimoji="1" lang="ja-JP" altLang="en-US" sz="900" dirty="0">
                <a:latin typeface="+mn-ea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016C9E-EEE1-417B-96BC-DCC60099A26F}"/>
              </a:ext>
            </a:extLst>
          </p:cNvPr>
          <p:cNvSpPr txBox="1"/>
          <p:nvPr/>
        </p:nvSpPr>
        <p:spPr>
          <a:xfrm>
            <a:off x="4421427" y="1010556"/>
            <a:ext cx="947695" cy="655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＜差出人・返還先＞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株式会社フジプラス</a:t>
            </a:r>
            <a:endParaRPr kumimoji="1"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ja-JP" altLang="en-US" sz="700" dirty="0">
                <a:latin typeface="+mn-ea"/>
              </a:rPr>
              <a:t>〒</a:t>
            </a:r>
            <a:r>
              <a:rPr kumimoji="1" lang="en-US" altLang="ja-JP" sz="700" dirty="0">
                <a:latin typeface="+mn-ea"/>
              </a:rPr>
              <a:t>530-0054</a:t>
            </a:r>
          </a:p>
          <a:p>
            <a:pPr>
              <a:lnSpc>
                <a:spcPts val="900"/>
              </a:lnSpc>
            </a:pPr>
            <a:r>
              <a:rPr lang="ja-JP" altLang="en-US" sz="700" dirty="0">
                <a:latin typeface="+mn-ea"/>
              </a:rPr>
              <a:t>大阪市北区南森町</a:t>
            </a:r>
            <a:endParaRPr lang="en-US" altLang="ja-JP" sz="700" dirty="0">
              <a:latin typeface="+mn-ea"/>
            </a:endParaRPr>
          </a:p>
          <a:p>
            <a:pPr>
              <a:lnSpc>
                <a:spcPts val="900"/>
              </a:lnSpc>
            </a:pPr>
            <a:r>
              <a:rPr kumimoji="1" lang="en-US" altLang="ja-JP" sz="700" dirty="0">
                <a:latin typeface="+mn-ea"/>
              </a:rPr>
              <a:t>1</a:t>
            </a:r>
            <a:r>
              <a:rPr kumimoji="1" lang="ja-JP" altLang="en-US" sz="700" dirty="0">
                <a:latin typeface="+mn-ea"/>
              </a:rPr>
              <a:t>丁目</a:t>
            </a:r>
            <a:r>
              <a:rPr kumimoji="1" lang="en-US" altLang="ja-JP" sz="700" dirty="0">
                <a:latin typeface="+mn-ea"/>
              </a:rPr>
              <a:t>2-28</a:t>
            </a:r>
            <a:endParaRPr kumimoji="1" lang="ja-JP" altLang="en-US" sz="700" dirty="0"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CB2376-46CF-41E7-8B9E-0328D5B84B75}"/>
              </a:ext>
            </a:extLst>
          </p:cNvPr>
          <p:cNvSpPr txBox="1"/>
          <p:nvPr/>
        </p:nvSpPr>
        <p:spPr>
          <a:xfrm>
            <a:off x="2372387" y="223481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+mn-ea"/>
              </a:rPr>
              <a:t>POST CARD</a:t>
            </a:r>
            <a:endParaRPr kumimoji="1" lang="ja-JP" altLang="en-US" sz="9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20</Words>
  <Application>Microsoft Office PowerPoint</Application>
  <PresentationFormat>ユーザー設定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明朝</vt:lpstr>
      <vt:lpstr>游ゴシック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脇村　浩</cp:lastModifiedBy>
  <cp:revision>45</cp:revision>
  <cp:lastPrinted>2018-06-22T05:55:46Z</cp:lastPrinted>
  <dcterms:created xsi:type="dcterms:W3CDTF">2014-08-13T04:11:14Z</dcterms:created>
  <dcterms:modified xsi:type="dcterms:W3CDTF">2018-12-07T00:50:06Z</dcterms:modified>
</cp:coreProperties>
</file>