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notesMasterIdLst>
    <p:notesMasterId r:id="rId5"/>
  </p:notesMasterIdLst>
  <p:sldIdLst>
    <p:sldId id="256" r:id="rId3"/>
    <p:sldId id="257" r:id="rId4"/>
  </p:sldIdLst>
  <p:sldSz cx="10907713" cy="7775575"/>
  <p:notesSz cx="8428038" cy="12280900"/>
  <p:defaultTextStyle>
    <a:defPPr>
      <a:defRPr lang="ja-JP"/>
    </a:defPPr>
    <a:lvl1pPr marL="0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1pPr>
    <a:lvl2pPr marL="514222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2pPr>
    <a:lvl3pPr marL="1028445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3pPr>
    <a:lvl4pPr marL="1542667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4pPr>
    <a:lvl5pPr marL="2056890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5pPr>
    <a:lvl6pPr marL="2571112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6pPr>
    <a:lvl7pPr marL="3085335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7pPr>
    <a:lvl8pPr marL="3599557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8pPr>
    <a:lvl9pPr marL="4113780" algn="l" defTabSz="1028445" rtl="0" eaLnBrk="1" latinLnBrk="0" hangingPunct="1">
      <a:defRPr kumimoji="1" sz="211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0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56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5" d="100"/>
          <a:sy n="65" d="100"/>
        </p:scale>
        <p:origin x="3996" y="84"/>
      </p:cViewPr>
      <p:guideLst/>
    </p:cSldViewPr>
  </p:notes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773613" y="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246FC-167F-4E53-8DF7-E0A129A4CCBF}" type="datetimeFigureOut">
              <a:rPr kumimoji="1" lang="ja-JP" altLang="en-US" smtClean="0"/>
              <a:t>2018/6/28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06513" y="1535113"/>
            <a:ext cx="5815012" cy="4144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2963" y="5910263"/>
            <a:ext cx="6742112" cy="4835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166495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773613" y="1166495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D8D6D-9936-4E98-90EB-765676FF3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348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80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4C59C61C-E377-4AB5-9AF4-3C64154731EB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44" y="1391"/>
            <a:ext cx="5400000" cy="36000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0AD572F-9E5D-4B88-9281-37EB3174DA9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144" y="-540213"/>
            <a:ext cx="409575" cy="40957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80F07E-A839-4550-9B1D-9D1669E2D1A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7719" y="7883787"/>
            <a:ext cx="409575" cy="409575"/>
          </a:xfrm>
          <a:prstGeom prst="rect">
            <a:avLst/>
          </a:prstGeom>
        </p:spPr>
      </p:pic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772272" y="-2322994"/>
            <a:ext cx="9388911" cy="12414474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710803" y="-1970734"/>
            <a:ext cx="12336314" cy="10100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75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18456" y="-1827824"/>
            <a:ext cx="7776868" cy="75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72146" tIns="8633" rIns="72146" bIns="8633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〈A4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2747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766" b="1" kern="100" dirty="0">
                <a:effectLst/>
                <a:latin typeface="+mj-ea"/>
                <a:ea typeface="+mj-ea"/>
                <a:cs typeface="Times New Roman"/>
              </a:rPr>
              <a:t>210x297mm</a:t>
            </a: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56" name="角丸四角形吹き出し 53">
            <a:extLst>
              <a:ext uri="{FF2B5EF4-FFF2-40B4-BE49-F238E27FC236}">
                <a16:creationId xmlns:a16="http://schemas.microsoft.com/office/drawing/2014/main" id="{6297D201-F053-44EE-A132-4C89482350A8}"/>
              </a:ext>
            </a:extLst>
          </p:cNvPr>
          <p:cNvSpPr/>
          <p:nvPr userDrawn="1"/>
        </p:nvSpPr>
        <p:spPr>
          <a:xfrm>
            <a:off x="12423592" y="2478951"/>
            <a:ext cx="1111290" cy="2422418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36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0878BB9-A895-44C4-8465-C90E22CDE665}"/>
              </a:ext>
            </a:extLst>
          </p:cNvPr>
          <p:cNvSpPr/>
          <p:nvPr userDrawn="1"/>
        </p:nvSpPr>
        <p:spPr>
          <a:xfrm>
            <a:off x="215900" y="215900"/>
            <a:ext cx="10475913" cy="734377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BA4C9B2-D87D-4B83-ABFE-9710BD644455}"/>
              </a:ext>
            </a:extLst>
          </p:cNvPr>
          <p:cNvSpPr/>
          <p:nvPr userDrawn="1"/>
        </p:nvSpPr>
        <p:spPr>
          <a:xfrm>
            <a:off x="107950" y="110759"/>
            <a:ext cx="10691813" cy="756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DCFEE7DD-DA61-4885-9BD8-328035464C8D}"/>
              </a:ext>
            </a:extLst>
          </p:cNvPr>
          <p:cNvSpPr/>
          <p:nvPr userDrawn="1"/>
        </p:nvSpPr>
        <p:spPr>
          <a:xfrm>
            <a:off x="0" y="-1"/>
            <a:ext cx="10907713" cy="77755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Text Box 11">
            <a:extLst>
              <a:ext uri="{FF2B5EF4-FFF2-40B4-BE49-F238E27FC236}">
                <a16:creationId xmlns:a16="http://schemas.microsoft.com/office/drawing/2014/main" id="{9AECE28C-44DB-485B-8CEE-27CDD2A505F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4806144" y="454588"/>
            <a:ext cx="4623507" cy="180841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　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　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13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  ご使用にならない様、お願いします。</a:t>
            </a:r>
          </a:p>
        </p:txBody>
      </p:sp>
      <p:sp>
        <p:nvSpPr>
          <p:cNvPr id="47" name="角丸四角形吹き出し 52">
            <a:extLst>
              <a:ext uri="{FF2B5EF4-FFF2-40B4-BE49-F238E27FC236}">
                <a16:creationId xmlns:a16="http://schemas.microsoft.com/office/drawing/2014/main" id="{D0052179-CFED-41D0-831A-908A067B91CA}"/>
              </a:ext>
            </a:extLst>
          </p:cNvPr>
          <p:cNvSpPr/>
          <p:nvPr userDrawn="1"/>
        </p:nvSpPr>
        <p:spPr>
          <a:xfrm>
            <a:off x="12419856" y="-132643"/>
            <a:ext cx="1115027" cy="2432862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36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49" name="角丸四角形吹き出し 54">
            <a:extLst>
              <a:ext uri="{FF2B5EF4-FFF2-40B4-BE49-F238E27FC236}">
                <a16:creationId xmlns:a16="http://schemas.microsoft.com/office/drawing/2014/main" id="{D15F82B0-42C4-4379-B6EC-9CD10F1A885C}"/>
              </a:ext>
            </a:extLst>
          </p:cNvPr>
          <p:cNvSpPr/>
          <p:nvPr userDrawn="1"/>
        </p:nvSpPr>
        <p:spPr>
          <a:xfrm>
            <a:off x="12415794" y="5073271"/>
            <a:ext cx="1111290" cy="2788360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370344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879" indent="-138879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1315" kern="1200">
          <a:solidFill>
            <a:schemeClr val="tx1"/>
          </a:solidFill>
          <a:latin typeface="+mn-lt"/>
          <a:ea typeface="+mn-ea"/>
          <a:cs typeface="+mn-cs"/>
        </a:defRPr>
      </a:lvl1pPr>
      <a:lvl2pPr marL="300905" indent="-115732" algn="l" defTabSz="370344" rtl="0" eaLnBrk="1" latinLnBrk="0" hangingPunct="1">
        <a:spcBef>
          <a:spcPct val="20000"/>
        </a:spcBef>
        <a:buFont typeface="Arial" pitchFamily="34" charset="0"/>
        <a:buChar char="–"/>
        <a:defRPr kumimoji="1" sz="1108" kern="1200">
          <a:solidFill>
            <a:schemeClr val="tx1"/>
          </a:solidFill>
          <a:latin typeface="+mn-lt"/>
          <a:ea typeface="+mn-ea"/>
          <a:cs typeface="+mn-cs"/>
        </a:defRPr>
      </a:lvl2pPr>
      <a:lvl3pPr marL="462929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970" kern="1200">
          <a:solidFill>
            <a:schemeClr val="tx1"/>
          </a:solidFill>
          <a:latin typeface="+mn-lt"/>
          <a:ea typeface="+mn-ea"/>
          <a:cs typeface="+mn-cs"/>
        </a:defRPr>
      </a:lvl3pPr>
      <a:lvl4pPr marL="648102" indent="-92586" algn="l" defTabSz="370344" rtl="0" eaLnBrk="1" latinLnBrk="0" hangingPunct="1">
        <a:spcBef>
          <a:spcPct val="20000"/>
        </a:spcBef>
        <a:buFont typeface="Arial" pitchFamily="34" charset="0"/>
        <a:buChar char="–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4pPr>
      <a:lvl5pPr marL="833274" indent="-92586" algn="l" defTabSz="370344" rtl="0" eaLnBrk="1" latinLnBrk="0" hangingPunct="1">
        <a:spcBef>
          <a:spcPct val="20000"/>
        </a:spcBef>
        <a:buFont typeface="Arial" pitchFamily="34" charset="0"/>
        <a:buChar char="»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5pPr>
      <a:lvl6pPr marL="1018445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6pPr>
      <a:lvl7pPr marL="1203618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7pPr>
      <a:lvl8pPr marL="1388788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8pPr>
      <a:lvl9pPr marL="1573961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1pPr>
      <a:lvl2pPr marL="185171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2pPr>
      <a:lvl3pPr marL="370344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3pPr>
      <a:lvl4pPr marL="555516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4pPr>
      <a:lvl5pPr marL="740687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5pPr>
      <a:lvl6pPr marL="92586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6pPr>
      <a:lvl7pPr marL="111103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7pPr>
      <a:lvl8pPr marL="1296203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8pPr>
      <a:lvl9pPr marL="1481375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0AD572F-9E5D-4B88-9281-37EB3174DA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144" y="-540213"/>
            <a:ext cx="409575" cy="40957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80F07E-A839-4550-9B1D-9D1669E2D1A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7719" y="7883787"/>
            <a:ext cx="409575" cy="409575"/>
          </a:xfrm>
          <a:prstGeom prst="rect">
            <a:avLst/>
          </a:prstGeom>
        </p:spPr>
      </p:pic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772272" y="-2322994"/>
            <a:ext cx="9388911" cy="12414474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710803" y="-1970734"/>
            <a:ext cx="12336314" cy="10100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75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518456" y="-1827824"/>
            <a:ext cx="7776868" cy="75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72146" tIns="8633" rIns="72146" bIns="8633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〈A4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2747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766" b="1" kern="100" dirty="0">
                <a:effectLst/>
                <a:latin typeface="+mj-ea"/>
                <a:ea typeface="+mj-ea"/>
                <a:cs typeface="Times New Roman"/>
              </a:rPr>
              <a:t>210x297mm</a:t>
            </a: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56" name="角丸四角形吹き出し 53">
            <a:extLst>
              <a:ext uri="{FF2B5EF4-FFF2-40B4-BE49-F238E27FC236}">
                <a16:creationId xmlns:a16="http://schemas.microsoft.com/office/drawing/2014/main" id="{6297D201-F053-44EE-A132-4C89482350A8}"/>
              </a:ext>
            </a:extLst>
          </p:cNvPr>
          <p:cNvSpPr/>
          <p:nvPr userDrawn="1"/>
        </p:nvSpPr>
        <p:spPr>
          <a:xfrm>
            <a:off x="12423592" y="2478951"/>
            <a:ext cx="1111290" cy="2422418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36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57" name="角丸四角形吹き出し 54">
            <a:extLst>
              <a:ext uri="{FF2B5EF4-FFF2-40B4-BE49-F238E27FC236}">
                <a16:creationId xmlns:a16="http://schemas.microsoft.com/office/drawing/2014/main" id="{30E314E3-3715-4C0A-80EC-BD2C145709ED}"/>
              </a:ext>
            </a:extLst>
          </p:cNvPr>
          <p:cNvSpPr/>
          <p:nvPr userDrawn="1"/>
        </p:nvSpPr>
        <p:spPr>
          <a:xfrm>
            <a:off x="12415794" y="5073271"/>
            <a:ext cx="1111290" cy="2788360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58" name="角丸四角形吹き出し 52">
            <a:extLst>
              <a:ext uri="{FF2B5EF4-FFF2-40B4-BE49-F238E27FC236}">
                <a16:creationId xmlns:a16="http://schemas.microsoft.com/office/drawing/2014/main" id="{EBAF83A1-D4ED-4C0C-8918-872260B2B766}"/>
              </a:ext>
            </a:extLst>
          </p:cNvPr>
          <p:cNvSpPr/>
          <p:nvPr userDrawn="1"/>
        </p:nvSpPr>
        <p:spPr>
          <a:xfrm>
            <a:off x="12419856" y="-132643"/>
            <a:ext cx="1115027" cy="2432862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36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36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360" kern="100" dirty="0">
              <a:ea typeface="ＭＳ 明朝"/>
              <a:cs typeface="Times New Roman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0878BB9-A895-44C4-8465-C90E22CDE665}"/>
              </a:ext>
            </a:extLst>
          </p:cNvPr>
          <p:cNvSpPr/>
          <p:nvPr userDrawn="1"/>
        </p:nvSpPr>
        <p:spPr>
          <a:xfrm>
            <a:off x="215900" y="215900"/>
            <a:ext cx="10475913" cy="734377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BA4C9B2-D87D-4B83-ABFE-9710BD644455}"/>
              </a:ext>
            </a:extLst>
          </p:cNvPr>
          <p:cNvSpPr/>
          <p:nvPr userDrawn="1"/>
        </p:nvSpPr>
        <p:spPr>
          <a:xfrm>
            <a:off x="107950" y="110759"/>
            <a:ext cx="10691813" cy="756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DCFEE7DD-DA61-4885-9BD8-328035464C8D}"/>
              </a:ext>
            </a:extLst>
          </p:cNvPr>
          <p:cNvSpPr/>
          <p:nvPr userDrawn="1"/>
        </p:nvSpPr>
        <p:spPr>
          <a:xfrm>
            <a:off x="0" y="-1"/>
            <a:ext cx="10907713" cy="77755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Text Box 11">
            <a:extLst>
              <a:ext uri="{FF2B5EF4-FFF2-40B4-BE49-F238E27FC236}">
                <a16:creationId xmlns:a16="http://schemas.microsoft.com/office/drawing/2014/main" id="{9AECE28C-44DB-485B-8CEE-27CDD2A505F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4806144" y="454588"/>
            <a:ext cx="4623507" cy="180841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　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　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13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3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13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13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ja-JP" altLang="en-US" sz="1300" kern="100" dirty="0">
                <a:effectLst/>
                <a:latin typeface="Century"/>
                <a:ea typeface="ＭＳ 明朝"/>
                <a:cs typeface="Times New Roman"/>
              </a:rPr>
              <a:t>  ご使用にならない様、お願いします。</a:t>
            </a:r>
          </a:p>
        </p:txBody>
      </p:sp>
    </p:spTree>
    <p:extLst>
      <p:ext uri="{BB962C8B-B14F-4D97-AF65-F5344CB8AC3E}">
        <p14:creationId xmlns:p14="http://schemas.microsoft.com/office/powerpoint/2010/main" val="3136012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370344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879" indent="-138879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1315" kern="1200">
          <a:solidFill>
            <a:schemeClr val="tx1"/>
          </a:solidFill>
          <a:latin typeface="+mn-lt"/>
          <a:ea typeface="+mn-ea"/>
          <a:cs typeface="+mn-cs"/>
        </a:defRPr>
      </a:lvl1pPr>
      <a:lvl2pPr marL="300905" indent="-115732" algn="l" defTabSz="370344" rtl="0" eaLnBrk="1" latinLnBrk="0" hangingPunct="1">
        <a:spcBef>
          <a:spcPct val="20000"/>
        </a:spcBef>
        <a:buFont typeface="Arial" pitchFamily="34" charset="0"/>
        <a:buChar char="–"/>
        <a:defRPr kumimoji="1" sz="1108" kern="1200">
          <a:solidFill>
            <a:schemeClr val="tx1"/>
          </a:solidFill>
          <a:latin typeface="+mn-lt"/>
          <a:ea typeface="+mn-ea"/>
          <a:cs typeface="+mn-cs"/>
        </a:defRPr>
      </a:lvl2pPr>
      <a:lvl3pPr marL="462929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970" kern="1200">
          <a:solidFill>
            <a:schemeClr val="tx1"/>
          </a:solidFill>
          <a:latin typeface="+mn-lt"/>
          <a:ea typeface="+mn-ea"/>
          <a:cs typeface="+mn-cs"/>
        </a:defRPr>
      </a:lvl3pPr>
      <a:lvl4pPr marL="648102" indent="-92586" algn="l" defTabSz="370344" rtl="0" eaLnBrk="1" latinLnBrk="0" hangingPunct="1">
        <a:spcBef>
          <a:spcPct val="20000"/>
        </a:spcBef>
        <a:buFont typeface="Arial" pitchFamily="34" charset="0"/>
        <a:buChar char="–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4pPr>
      <a:lvl5pPr marL="833274" indent="-92586" algn="l" defTabSz="370344" rtl="0" eaLnBrk="1" latinLnBrk="0" hangingPunct="1">
        <a:spcBef>
          <a:spcPct val="20000"/>
        </a:spcBef>
        <a:buFont typeface="Arial" pitchFamily="34" charset="0"/>
        <a:buChar char="»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5pPr>
      <a:lvl6pPr marL="1018445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6pPr>
      <a:lvl7pPr marL="1203618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7pPr>
      <a:lvl8pPr marL="1388788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8pPr>
      <a:lvl9pPr marL="1573961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1pPr>
      <a:lvl2pPr marL="185171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2pPr>
      <a:lvl3pPr marL="370344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3pPr>
      <a:lvl4pPr marL="555516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4pPr>
      <a:lvl5pPr marL="740687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5pPr>
      <a:lvl6pPr marL="92586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6pPr>
      <a:lvl7pPr marL="111103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7pPr>
      <a:lvl8pPr marL="1296203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8pPr>
      <a:lvl9pPr marL="1481375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明朝</vt:lpstr>
      <vt:lpstr>游ゴシック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幸村 昌裕</cp:lastModifiedBy>
  <cp:revision>44</cp:revision>
  <cp:lastPrinted>2018-06-22T05:55:46Z</cp:lastPrinted>
  <dcterms:created xsi:type="dcterms:W3CDTF">2014-08-13T04:11:14Z</dcterms:created>
  <dcterms:modified xsi:type="dcterms:W3CDTF">2018-06-28T04:11:01Z</dcterms:modified>
</cp:coreProperties>
</file>