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sldIdLst>
    <p:sldId id="256" r:id="rId3"/>
    <p:sldId id="257" r:id="rId4"/>
  </p:sldIdLst>
  <p:sldSz cx="7775575" cy="10907713"/>
  <p:notesSz cx="8428038" cy="12280900"/>
  <p:defaultTextStyle>
    <a:defPPr>
      <a:defRPr lang="ja-JP"/>
    </a:defPPr>
    <a:lvl1pPr marL="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1pPr>
    <a:lvl2pPr marL="514222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2pPr>
    <a:lvl3pPr marL="1028445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3pPr>
    <a:lvl4pPr marL="1542667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4pPr>
    <a:lvl5pPr marL="205689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5pPr>
    <a:lvl6pPr marL="2571112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6pPr>
    <a:lvl7pPr marL="3085335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7pPr>
    <a:lvl8pPr marL="3599557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8pPr>
    <a:lvl9pPr marL="411378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8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3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>
            <a:extLst>
              <a:ext uri="{FF2B5EF4-FFF2-40B4-BE49-F238E27FC236}">
                <a16:creationId xmlns:a16="http://schemas.microsoft.com/office/drawing/2014/main" id="{4A90363B-7D3E-455D-9501-DBA06CD02C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7775575" cy="3610803"/>
          </a:xfrm>
          <a:prstGeom prst="rect">
            <a:avLst/>
          </a:prstGeom>
        </p:spPr>
      </p:pic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740363" y="-1873888"/>
            <a:ext cx="9244009" cy="10100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805698" y="-770693"/>
            <a:ext cx="9388911" cy="12414474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6793" y="-1752482"/>
            <a:ext cx="7776868" cy="7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〈A4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210x297mm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214" y="11046962"/>
            <a:ext cx="421272" cy="417846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213" y="-575923"/>
            <a:ext cx="421272" cy="417846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8723511" y="5147657"/>
            <a:ext cx="1111290" cy="2422418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8715713" y="7741977"/>
            <a:ext cx="1111290" cy="278836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3E3E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8719775" y="2536063"/>
            <a:ext cx="1115027" cy="2432862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AFEF212-E53E-4CA1-9583-E834F72E801E}"/>
              </a:ext>
            </a:extLst>
          </p:cNvPr>
          <p:cNvSpPr/>
          <p:nvPr userDrawn="1"/>
        </p:nvSpPr>
        <p:spPr>
          <a:xfrm>
            <a:off x="1" y="-1"/>
            <a:ext cx="7775574" cy="109077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D6DAC53-7DB6-4238-8C02-2C3F8C565472}"/>
              </a:ext>
            </a:extLst>
          </p:cNvPr>
          <p:cNvSpPr/>
          <p:nvPr userDrawn="1"/>
        </p:nvSpPr>
        <p:spPr>
          <a:xfrm>
            <a:off x="107950" y="107949"/>
            <a:ext cx="7559675" cy="1069181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0F7AF12-BDCB-4C80-A964-7AC88B6C1C42}"/>
              </a:ext>
            </a:extLst>
          </p:cNvPr>
          <p:cNvSpPr/>
          <p:nvPr userDrawn="1"/>
        </p:nvSpPr>
        <p:spPr>
          <a:xfrm>
            <a:off x="215900" y="215900"/>
            <a:ext cx="7343775" cy="1047591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11">
            <a:extLst>
              <a:ext uri="{FF2B5EF4-FFF2-40B4-BE49-F238E27FC236}">
                <a16:creationId xmlns:a16="http://schemas.microsoft.com/office/drawing/2014/main" id="{35A39559-FD39-48E3-AA4C-0118680791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4917809" y="454588"/>
            <a:ext cx="4773984" cy="186726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519460" rtl="0" eaLnBrk="1" latinLnBrk="0" hangingPunct="1">
        <a:spcBef>
          <a:spcPct val="0"/>
        </a:spcBef>
        <a:buNone/>
        <a:defRPr kumimoji="1" sz="2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798" indent="-194798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22062" indent="-162331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2pPr>
      <a:lvl3pPr marL="64932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909055" indent="-129865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4pPr>
      <a:lvl5pPr marL="1168785" indent="-129865" algn="l" defTabSz="519460" rtl="0" eaLnBrk="1" latinLnBrk="0" hangingPunct="1">
        <a:spcBef>
          <a:spcPct val="20000"/>
        </a:spcBef>
        <a:buFont typeface="Arial" pitchFamily="34" charset="0"/>
        <a:buChar char="»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5pPr>
      <a:lvl6pPr marL="142851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6pPr>
      <a:lvl7pPr marL="168824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7pPr>
      <a:lvl8pPr marL="194797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8pPr>
      <a:lvl9pPr marL="220770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1pPr>
      <a:lvl2pPr marL="25973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2pPr>
      <a:lvl3pPr marL="51946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3pPr>
      <a:lvl4pPr marL="77919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03892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29865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55837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181811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07783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740363" y="-1873888"/>
            <a:ext cx="9244009" cy="10100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805698" y="-770693"/>
            <a:ext cx="9388911" cy="12414474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6793" y="-1752482"/>
            <a:ext cx="7776868" cy="7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〈A4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210x297mm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214" y="11046962"/>
            <a:ext cx="421272" cy="417846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213" y="-575923"/>
            <a:ext cx="421272" cy="417846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8723511" y="5147657"/>
            <a:ext cx="1111290" cy="2422418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AFEF212-E53E-4CA1-9583-E834F72E801E}"/>
              </a:ext>
            </a:extLst>
          </p:cNvPr>
          <p:cNvSpPr/>
          <p:nvPr userDrawn="1"/>
        </p:nvSpPr>
        <p:spPr>
          <a:xfrm>
            <a:off x="1" y="-1"/>
            <a:ext cx="7775574" cy="109077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D6DAC53-7DB6-4238-8C02-2C3F8C565472}"/>
              </a:ext>
            </a:extLst>
          </p:cNvPr>
          <p:cNvSpPr/>
          <p:nvPr userDrawn="1"/>
        </p:nvSpPr>
        <p:spPr>
          <a:xfrm>
            <a:off x="107950" y="107949"/>
            <a:ext cx="7559675" cy="1069181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90F7AF12-BDCB-4C80-A964-7AC88B6C1C42}"/>
              </a:ext>
            </a:extLst>
          </p:cNvPr>
          <p:cNvSpPr/>
          <p:nvPr userDrawn="1"/>
        </p:nvSpPr>
        <p:spPr>
          <a:xfrm>
            <a:off x="215900" y="215900"/>
            <a:ext cx="7343775" cy="1047591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11">
            <a:extLst>
              <a:ext uri="{FF2B5EF4-FFF2-40B4-BE49-F238E27FC236}">
                <a16:creationId xmlns:a16="http://schemas.microsoft.com/office/drawing/2014/main" id="{35A39559-FD39-48E3-AA4C-01186807917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4917809" y="454588"/>
            <a:ext cx="4773984" cy="186726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角丸四角形吹き出し 52">
            <a:extLst>
              <a:ext uri="{FF2B5EF4-FFF2-40B4-BE49-F238E27FC236}">
                <a16:creationId xmlns:a16="http://schemas.microsoft.com/office/drawing/2014/main" id="{8E6D6625-303E-4475-B622-27FD29BC6CAF}"/>
              </a:ext>
            </a:extLst>
          </p:cNvPr>
          <p:cNvSpPr/>
          <p:nvPr userDrawn="1"/>
        </p:nvSpPr>
        <p:spPr>
          <a:xfrm>
            <a:off x="8719775" y="2536063"/>
            <a:ext cx="1115027" cy="2432862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49" name="角丸四角形吹き出し 54">
            <a:extLst>
              <a:ext uri="{FF2B5EF4-FFF2-40B4-BE49-F238E27FC236}">
                <a16:creationId xmlns:a16="http://schemas.microsoft.com/office/drawing/2014/main" id="{E4744922-3B63-41EF-864E-0DA6C774315E}"/>
              </a:ext>
            </a:extLst>
          </p:cNvPr>
          <p:cNvSpPr/>
          <p:nvPr userDrawn="1"/>
        </p:nvSpPr>
        <p:spPr>
          <a:xfrm>
            <a:off x="8715713" y="7741977"/>
            <a:ext cx="1111290" cy="278836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3E3E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482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519460" rtl="0" eaLnBrk="1" latinLnBrk="0" hangingPunct="1">
        <a:spcBef>
          <a:spcPct val="0"/>
        </a:spcBef>
        <a:buNone/>
        <a:defRPr kumimoji="1" sz="2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798" indent="-194798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22062" indent="-162331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2pPr>
      <a:lvl3pPr marL="64932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909055" indent="-129865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4pPr>
      <a:lvl5pPr marL="1168785" indent="-129865" algn="l" defTabSz="519460" rtl="0" eaLnBrk="1" latinLnBrk="0" hangingPunct="1">
        <a:spcBef>
          <a:spcPct val="20000"/>
        </a:spcBef>
        <a:buFont typeface="Arial" pitchFamily="34" charset="0"/>
        <a:buChar char="»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5pPr>
      <a:lvl6pPr marL="142851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6pPr>
      <a:lvl7pPr marL="168824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7pPr>
      <a:lvl8pPr marL="194797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8pPr>
      <a:lvl9pPr marL="220770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1pPr>
      <a:lvl2pPr marL="25973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2pPr>
      <a:lvl3pPr marL="51946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3pPr>
      <a:lvl4pPr marL="77919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03892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29865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55837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181811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07783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38</cp:revision>
  <cp:lastPrinted>2018-06-22T05:55:46Z</cp:lastPrinted>
  <dcterms:created xsi:type="dcterms:W3CDTF">2014-08-13T04:11:14Z</dcterms:created>
  <dcterms:modified xsi:type="dcterms:W3CDTF">2018-06-28T04:10:30Z</dcterms:modified>
</cp:coreProperties>
</file>