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sldIdLst>
    <p:sldId id="256" r:id="rId3"/>
    <p:sldId id="257" r:id="rId4"/>
  </p:sldIdLst>
  <p:sldSz cx="9215438" cy="12455525"/>
  <p:notesSz cx="8428038" cy="12280900"/>
  <p:defaultTextStyle>
    <a:defPPr>
      <a:defRPr lang="ja-JP"/>
    </a:defPPr>
    <a:lvl1pPr marL="0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1pPr>
    <a:lvl2pPr marL="596446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2pPr>
    <a:lvl3pPr marL="1192893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3pPr>
    <a:lvl4pPr marL="1789339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4pPr>
    <a:lvl5pPr marL="2385787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5pPr>
    <a:lvl6pPr marL="2982233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6pPr>
    <a:lvl7pPr marL="3578680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7pPr>
    <a:lvl8pPr marL="4175126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8pPr>
    <a:lvl9pPr marL="4771573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村 昌裕" initials="幸村" lastIdx="0" clrIdx="0">
    <p:extLst>
      <p:ext uri="{19B8F6BF-5375-455C-9EA6-DF929625EA0E}">
        <p15:presenceInfo xmlns:p15="http://schemas.microsoft.com/office/powerpoint/2012/main" userId="S-1-5-21-2011825628-2320747926-1013011839-6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FF"/>
    <a:srgbClr val="FAE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1530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1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6780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3D35043-B4D3-4690-A666-0B9A11F9EF6D}"/>
              </a:ext>
            </a:extLst>
          </p:cNvPr>
          <p:cNvSpPr/>
          <p:nvPr userDrawn="1"/>
        </p:nvSpPr>
        <p:spPr>
          <a:xfrm>
            <a:off x="0" y="-1738"/>
            <a:ext cx="9215437" cy="3456000"/>
          </a:xfrm>
          <a:prstGeom prst="rect">
            <a:avLst/>
          </a:prstGeom>
          <a:solidFill>
            <a:srgbClr val="FAE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7" name="図 46">
            <a:extLst>
              <a:ext uri="{FF2B5EF4-FFF2-40B4-BE49-F238E27FC236}">
                <a16:creationId xmlns:a16="http://schemas.microsoft.com/office/drawing/2014/main" id="{4A90363B-7D3E-455D-9501-DBA06CD02C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3719" y="1"/>
            <a:ext cx="7739719" cy="3462911"/>
          </a:xfrm>
          <a:prstGeom prst="rect">
            <a:avLst/>
          </a:prstGeom>
        </p:spPr>
      </p:pic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61686AD1-FE34-4B5B-A88A-FDA316149EB6}"/>
              </a:ext>
            </a:extLst>
          </p:cNvPr>
          <p:cNvSpPr/>
          <p:nvPr userDrawn="1"/>
        </p:nvSpPr>
        <p:spPr>
          <a:xfrm>
            <a:off x="-877461" y="-2139794"/>
            <a:ext cx="10955793" cy="11533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75"/>
          </a:p>
        </p:txBody>
      </p:sp>
      <p:grpSp>
        <p:nvGrpSpPr>
          <p:cNvPr id="56" name="グループ化 55"/>
          <p:cNvGrpSpPr/>
          <p:nvPr userDrawn="1"/>
        </p:nvGrpSpPr>
        <p:grpSpPr>
          <a:xfrm>
            <a:off x="-954895" y="-860285"/>
            <a:ext cx="11127528" cy="14176096"/>
            <a:chOff x="-395447" y="-391796"/>
            <a:chExt cx="4608195" cy="6311128"/>
          </a:xfrm>
        </p:grpSpPr>
        <p:grpSp>
          <p:nvGrpSpPr>
            <p:cNvPr id="12" name="Group 6"/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40" name="Line 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Line 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1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" name="Group 11"/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36" name="Line 1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Line 1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1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1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" name="Group 16"/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32" name="Line 1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Line 1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Line 1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Line 2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" name="Group 21"/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28" name="Line 2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Line 2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Line 2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Line 2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" name="Group 26"/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26" name="Line 27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Line 28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" name="Group 29"/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24" name="Line 30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Line 31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" name="Group 32"/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22" name="Line 33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Line 34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" name="Group 35"/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20" name="Line 36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Line 37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45" name="テキスト ボックス 13"/>
          <p:cNvSpPr txBox="1">
            <a:spLocks noChangeArrowheads="1"/>
          </p:cNvSpPr>
          <p:nvPr userDrawn="1"/>
        </p:nvSpPr>
        <p:spPr bwMode="auto">
          <a:xfrm>
            <a:off x="-8051" y="-1926238"/>
            <a:ext cx="9216970" cy="86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72146" tIns="8633" rIns="72146" bIns="8633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ビッグ</a:t>
            </a:r>
            <a:r>
              <a:rPr kumimoji="1" lang="en-US" altLang="ja-JP" sz="2747" b="1" kern="100" dirty="0">
                <a:solidFill>
                  <a:schemeClr val="tx1"/>
                </a:solidFill>
                <a:effectLst/>
                <a:latin typeface="+mj-ea"/>
                <a:ea typeface="+mn-ea"/>
                <a:cs typeface="Times New Roman"/>
              </a:rPr>
              <a:t>DM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タイプ</a:t>
            </a: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宛名面</a:t>
            </a:r>
            <a:endParaRPr lang="en-US" altLang="ja-JP" sz="2747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1766" b="1" kern="100" dirty="0">
                <a:effectLst/>
                <a:latin typeface="+mj-ea"/>
                <a:ea typeface="+mj-ea"/>
                <a:cs typeface="Times New Roman"/>
              </a:rPr>
              <a:t>250x340mm</a:t>
            </a: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52EFFA2-7826-4F32-B580-32B526CA31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397" y="12614533"/>
            <a:ext cx="499282" cy="477139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E7EA758F-2149-4104-81E0-60E0EE9481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396" y="-657647"/>
            <a:ext cx="499282" cy="477139"/>
          </a:xfrm>
          <a:prstGeom prst="rect">
            <a:avLst/>
          </a:prstGeom>
        </p:spPr>
      </p:pic>
      <p:sp>
        <p:nvSpPr>
          <p:cNvPr id="44" name="角丸四角形吹き出し 53">
            <a:extLst>
              <a:ext uri="{FF2B5EF4-FFF2-40B4-BE49-F238E27FC236}">
                <a16:creationId xmlns:a16="http://schemas.microsoft.com/office/drawing/2014/main" id="{D37016E8-D9F1-40B0-B394-D1957B0F1B91}"/>
              </a:ext>
            </a:extLst>
          </p:cNvPr>
          <p:cNvSpPr/>
          <p:nvPr userDrawn="1"/>
        </p:nvSpPr>
        <p:spPr>
          <a:xfrm>
            <a:off x="10338911" y="5878113"/>
            <a:ext cx="1317076" cy="2766161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16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46" name="角丸四角形吹き出し 54">
            <a:extLst>
              <a:ext uri="{FF2B5EF4-FFF2-40B4-BE49-F238E27FC236}">
                <a16:creationId xmlns:a16="http://schemas.microsoft.com/office/drawing/2014/main" id="{376BC88E-E061-421D-9A14-63F9BB794C08}"/>
              </a:ext>
            </a:extLst>
          </p:cNvPr>
          <p:cNvSpPr/>
          <p:nvPr userDrawn="1"/>
        </p:nvSpPr>
        <p:spPr>
          <a:xfrm>
            <a:off x="10329669" y="8840569"/>
            <a:ext cx="1317076" cy="3184030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010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50" name="角丸四角形吹き出し 52">
            <a:extLst>
              <a:ext uri="{FF2B5EF4-FFF2-40B4-BE49-F238E27FC236}">
                <a16:creationId xmlns:a16="http://schemas.microsoft.com/office/drawing/2014/main" id="{07FC46F3-7B6C-42CA-94D2-60956610030B}"/>
              </a:ext>
            </a:extLst>
          </p:cNvPr>
          <p:cNvSpPr/>
          <p:nvPr userDrawn="1"/>
        </p:nvSpPr>
        <p:spPr>
          <a:xfrm>
            <a:off x="10334483" y="2895932"/>
            <a:ext cx="1321505" cy="2778087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16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B704D8AE-100D-4253-8969-558A950F066E}"/>
              </a:ext>
            </a:extLst>
          </p:cNvPr>
          <p:cNvSpPr/>
          <p:nvPr userDrawn="1"/>
        </p:nvSpPr>
        <p:spPr>
          <a:xfrm>
            <a:off x="0" y="-1"/>
            <a:ext cx="9215437" cy="1245552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13E6255-1022-4CA2-8608-C1113AEA2B6A}"/>
              </a:ext>
            </a:extLst>
          </p:cNvPr>
          <p:cNvSpPr/>
          <p:nvPr userDrawn="1"/>
        </p:nvSpPr>
        <p:spPr>
          <a:xfrm>
            <a:off x="107950" y="107949"/>
            <a:ext cx="8999538" cy="1223645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CAF1CA9-A769-4517-8230-B532C110CC01}"/>
              </a:ext>
            </a:extLst>
          </p:cNvPr>
          <p:cNvSpPr/>
          <p:nvPr userDrawn="1"/>
        </p:nvSpPr>
        <p:spPr>
          <a:xfrm>
            <a:off x="215900" y="209550"/>
            <a:ext cx="8783637" cy="12031663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Text Box 11">
            <a:extLst>
              <a:ext uri="{FF2B5EF4-FFF2-40B4-BE49-F238E27FC236}">
                <a16:creationId xmlns:a16="http://schemas.microsoft.com/office/drawing/2014/main" id="{D1B8E18E-12EA-4E8E-ACBB-7A309CC10FF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5964581" y="454588"/>
            <a:ext cx="5786184" cy="226317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15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15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15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15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5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15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15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5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15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5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15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15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15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15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15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</p:spTree>
    <p:extLst>
      <p:ext uri="{BB962C8B-B14F-4D97-AF65-F5344CB8AC3E}">
        <p14:creationId xmlns:p14="http://schemas.microsoft.com/office/powerpoint/2010/main" val="168427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519460" rtl="0" eaLnBrk="1" latinLnBrk="0" hangingPunct="1">
        <a:spcBef>
          <a:spcPct val="0"/>
        </a:spcBef>
        <a:buNone/>
        <a:defRPr kumimoji="1" sz="25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798" indent="-194798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845" kern="1200">
          <a:solidFill>
            <a:schemeClr val="tx1"/>
          </a:solidFill>
          <a:latin typeface="+mn-lt"/>
          <a:ea typeface="+mn-ea"/>
          <a:cs typeface="+mn-cs"/>
        </a:defRPr>
      </a:lvl1pPr>
      <a:lvl2pPr marL="422062" indent="-162331" algn="l" defTabSz="519460" rtl="0" eaLnBrk="1" latinLnBrk="0" hangingPunct="1">
        <a:spcBef>
          <a:spcPct val="20000"/>
        </a:spcBef>
        <a:buFont typeface="Arial" pitchFamily="34" charset="0"/>
        <a:buChar char="–"/>
        <a:defRPr kumimoji="1" sz="1554" kern="1200">
          <a:solidFill>
            <a:schemeClr val="tx1"/>
          </a:solidFill>
          <a:latin typeface="+mn-lt"/>
          <a:ea typeface="+mn-ea"/>
          <a:cs typeface="+mn-cs"/>
        </a:defRPr>
      </a:lvl2pPr>
      <a:lvl3pPr marL="649324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360" kern="1200">
          <a:solidFill>
            <a:schemeClr val="tx1"/>
          </a:solidFill>
          <a:latin typeface="+mn-lt"/>
          <a:ea typeface="+mn-ea"/>
          <a:cs typeface="+mn-cs"/>
        </a:defRPr>
      </a:lvl3pPr>
      <a:lvl4pPr marL="909055" indent="-129865" algn="l" defTabSz="519460" rtl="0" eaLnBrk="1" latinLnBrk="0" hangingPunct="1">
        <a:spcBef>
          <a:spcPct val="20000"/>
        </a:spcBef>
        <a:buFont typeface="Arial" pitchFamily="34" charset="0"/>
        <a:buChar char="–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4pPr>
      <a:lvl5pPr marL="1168785" indent="-129865" algn="l" defTabSz="519460" rtl="0" eaLnBrk="1" latinLnBrk="0" hangingPunct="1">
        <a:spcBef>
          <a:spcPct val="20000"/>
        </a:spcBef>
        <a:buFont typeface="Arial" pitchFamily="34" charset="0"/>
        <a:buChar char="»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5pPr>
      <a:lvl6pPr marL="1428515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6pPr>
      <a:lvl7pPr marL="1688245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7pPr>
      <a:lvl8pPr marL="1947974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8pPr>
      <a:lvl9pPr marL="2207705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1pPr>
      <a:lvl2pPr marL="25973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2pPr>
      <a:lvl3pPr marL="51946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3pPr>
      <a:lvl4pPr marL="77919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4pPr>
      <a:lvl5pPr marL="103892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5pPr>
      <a:lvl6pPr marL="129865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6pPr>
      <a:lvl7pPr marL="1558379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7pPr>
      <a:lvl8pPr marL="181811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8pPr>
      <a:lvl9pPr marL="2077839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92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61686AD1-FE34-4B5B-A88A-FDA316149EB6}"/>
              </a:ext>
            </a:extLst>
          </p:cNvPr>
          <p:cNvSpPr/>
          <p:nvPr userDrawn="1"/>
        </p:nvSpPr>
        <p:spPr>
          <a:xfrm>
            <a:off x="-877461" y="-2139794"/>
            <a:ext cx="10955793" cy="11533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75"/>
          </a:p>
        </p:txBody>
      </p:sp>
      <p:grpSp>
        <p:nvGrpSpPr>
          <p:cNvPr id="56" name="グループ化 55"/>
          <p:cNvGrpSpPr/>
          <p:nvPr userDrawn="1"/>
        </p:nvGrpSpPr>
        <p:grpSpPr>
          <a:xfrm>
            <a:off x="-954895" y="-860285"/>
            <a:ext cx="11127528" cy="14176096"/>
            <a:chOff x="-395447" y="-391796"/>
            <a:chExt cx="4608195" cy="6311128"/>
          </a:xfrm>
        </p:grpSpPr>
        <p:grpSp>
          <p:nvGrpSpPr>
            <p:cNvPr id="12" name="Group 6"/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40" name="Line 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Line 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1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" name="Group 11"/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36" name="Line 1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Line 1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1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1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" name="Group 16"/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32" name="Line 1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Line 1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Line 1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Line 2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" name="Group 21"/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28" name="Line 2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Line 2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Line 2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Line 2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" name="Group 26"/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26" name="Line 27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Line 28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" name="Group 29"/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24" name="Line 30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Line 31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" name="Group 32"/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22" name="Line 33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Line 34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" name="Group 35"/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20" name="Line 36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Line 37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45" name="テキスト ボックス 13"/>
          <p:cNvSpPr txBox="1">
            <a:spLocks noChangeArrowheads="1"/>
          </p:cNvSpPr>
          <p:nvPr userDrawn="1"/>
        </p:nvSpPr>
        <p:spPr bwMode="auto">
          <a:xfrm>
            <a:off x="-8051" y="-1926238"/>
            <a:ext cx="9216970" cy="86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72146" tIns="8633" rIns="72146" bIns="8633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ビッグ</a:t>
            </a:r>
            <a:r>
              <a:rPr kumimoji="1" lang="en-US" altLang="ja-JP" sz="2747" b="1" kern="100" dirty="0">
                <a:solidFill>
                  <a:schemeClr val="tx1"/>
                </a:solidFill>
                <a:effectLst/>
                <a:latin typeface="+mj-ea"/>
                <a:ea typeface="+mn-ea"/>
                <a:cs typeface="Times New Roman"/>
              </a:rPr>
              <a:t>DM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タイプ</a:t>
            </a: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デザイン面</a:t>
            </a:r>
            <a:endParaRPr lang="en-US" altLang="ja-JP" sz="2747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1766" b="1" kern="100" dirty="0">
                <a:effectLst/>
                <a:latin typeface="+mj-ea"/>
                <a:ea typeface="+mj-ea"/>
                <a:cs typeface="Times New Roman"/>
              </a:rPr>
              <a:t>250x340mm</a:t>
            </a: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52EFFA2-7826-4F32-B580-32B526CA31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397" y="12614533"/>
            <a:ext cx="499282" cy="477139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E7EA758F-2149-4104-81E0-60E0EE9481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396" y="-657647"/>
            <a:ext cx="499282" cy="477139"/>
          </a:xfrm>
          <a:prstGeom prst="rect">
            <a:avLst/>
          </a:prstGeom>
        </p:spPr>
      </p:pic>
      <p:sp>
        <p:nvSpPr>
          <p:cNvPr id="44" name="角丸四角形吹き出し 53">
            <a:extLst>
              <a:ext uri="{FF2B5EF4-FFF2-40B4-BE49-F238E27FC236}">
                <a16:creationId xmlns:a16="http://schemas.microsoft.com/office/drawing/2014/main" id="{D37016E8-D9F1-40B0-B394-D1957B0F1B91}"/>
              </a:ext>
            </a:extLst>
          </p:cNvPr>
          <p:cNvSpPr/>
          <p:nvPr userDrawn="1"/>
        </p:nvSpPr>
        <p:spPr>
          <a:xfrm>
            <a:off x="10338911" y="5878113"/>
            <a:ext cx="1317076" cy="2766161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16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B704D8AE-100D-4253-8969-558A950F066E}"/>
              </a:ext>
            </a:extLst>
          </p:cNvPr>
          <p:cNvSpPr/>
          <p:nvPr userDrawn="1"/>
        </p:nvSpPr>
        <p:spPr>
          <a:xfrm>
            <a:off x="0" y="-1"/>
            <a:ext cx="9215437" cy="1245552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13E6255-1022-4CA2-8608-C1113AEA2B6A}"/>
              </a:ext>
            </a:extLst>
          </p:cNvPr>
          <p:cNvSpPr/>
          <p:nvPr userDrawn="1"/>
        </p:nvSpPr>
        <p:spPr>
          <a:xfrm>
            <a:off x="107950" y="107949"/>
            <a:ext cx="8999538" cy="1223645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CAF1CA9-A769-4517-8230-B532C110CC01}"/>
              </a:ext>
            </a:extLst>
          </p:cNvPr>
          <p:cNvSpPr/>
          <p:nvPr userDrawn="1"/>
        </p:nvSpPr>
        <p:spPr>
          <a:xfrm>
            <a:off x="215900" y="209550"/>
            <a:ext cx="8783637" cy="12031663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Text Box 11">
            <a:extLst>
              <a:ext uri="{FF2B5EF4-FFF2-40B4-BE49-F238E27FC236}">
                <a16:creationId xmlns:a16="http://schemas.microsoft.com/office/drawing/2014/main" id="{D1B8E18E-12EA-4E8E-ACBB-7A309CC10FF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5964581" y="454588"/>
            <a:ext cx="5786184" cy="226317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15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15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15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15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5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15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15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5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15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5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15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15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15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15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15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sp>
        <p:nvSpPr>
          <p:cNvPr id="47" name="角丸四角形吹き出し 52">
            <a:extLst>
              <a:ext uri="{FF2B5EF4-FFF2-40B4-BE49-F238E27FC236}">
                <a16:creationId xmlns:a16="http://schemas.microsoft.com/office/drawing/2014/main" id="{31BA8748-A120-43B8-A8C9-C4C31C466582}"/>
              </a:ext>
            </a:extLst>
          </p:cNvPr>
          <p:cNvSpPr/>
          <p:nvPr userDrawn="1"/>
        </p:nvSpPr>
        <p:spPr>
          <a:xfrm>
            <a:off x="10334483" y="2895932"/>
            <a:ext cx="1321505" cy="2778087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16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  <p:sp>
        <p:nvSpPr>
          <p:cNvPr id="49" name="角丸四角形吹き出し 54">
            <a:extLst>
              <a:ext uri="{FF2B5EF4-FFF2-40B4-BE49-F238E27FC236}">
                <a16:creationId xmlns:a16="http://schemas.microsoft.com/office/drawing/2014/main" id="{62151732-351A-476C-93A6-4B2E426E89BF}"/>
              </a:ext>
            </a:extLst>
          </p:cNvPr>
          <p:cNvSpPr/>
          <p:nvPr userDrawn="1"/>
        </p:nvSpPr>
        <p:spPr>
          <a:xfrm>
            <a:off x="10329669" y="8840569"/>
            <a:ext cx="1317076" cy="3184030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010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1600" kern="100" dirty="0"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52987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519460" rtl="0" eaLnBrk="1" latinLnBrk="0" hangingPunct="1">
        <a:spcBef>
          <a:spcPct val="0"/>
        </a:spcBef>
        <a:buNone/>
        <a:defRPr kumimoji="1" sz="25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798" indent="-194798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845" kern="1200">
          <a:solidFill>
            <a:schemeClr val="tx1"/>
          </a:solidFill>
          <a:latin typeface="+mn-lt"/>
          <a:ea typeface="+mn-ea"/>
          <a:cs typeface="+mn-cs"/>
        </a:defRPr>
      </a:lvl1pPr>
      <a:lvl2pPr marL="422062" indent="-162331" algn="l" defTabSz="519460" rtl="0" eaLnBrk="1" latinLnBrk="0" hangingPunct="1">
        <a:spcBef>
          <a:spcPct val="20000"/>
        </a:spcBef>
        <a:buFont typeface="Arial" pitchFamily="34" charset="0"/>
        <a:buChar char="–"/>
        <a:defRPr kumimoji="1" sz="1554" kern="1200">
          <a:solidFill>
            <a:schemeClr val="tx1"/>
          </a:solidFill>
          <a:latin typeface="+mn-lt"/>
          <a:ea typeface="+mn-ea"/>
          <a:cs typeface="+mn-cs"/>
        </a:defRPr>
      </a:lvl2pPr>
      <a:lvl3pPr marL="649324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360" kern="1200">
          <a:solidFill>
            <a:schemeClr val="tx1"/>
          </a:solidFill>
          <a:latin typeface="+mn-lt"/>
          <a:ea typeface="+mn-ea"/>
          <a:cs typeface="+mn-cs"/>
        </a:defRPr>
      </a:lvl3pPr>
      <a:lvl4pPr marL="909055" indent="-129865" algn="l" defTabSz="519460" rtl="0" eaLnBrk="1" latinLnBrk="0" hangingPunct="1">
        <a:spcBef>
          <a:spcPct val="20000"/>
        </a:spcBef>
        <a:buFont typeface="Arial" pitchFamily="34" charset="0"/>
        <a:buChar char="–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4pPr>
      <a:lvl5pPr marL="1168785" indent="-129865" algn="l" defTabSz="519460" rtl="0" eaLnBrk="1" latinLnBrk="0" hangingPunct="1">
        <a:spcBef>
          <a:spcPct val="20000"/>
        </a:spcBef>
        <a:buFont typeface="Arial" pitchFamily="34" charset="0"/>
        <a:buChar char="»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5pPr>
      <a:lvl6pPr marL="1428515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6pPr>
      <a:lvl7pPr marL="1688245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7pPr>
      <a:lvl8pPr marL="1947974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8pPr>
      <a:lvl9pPr marL="2207705" indent="-129865" algn="l" defTabSz="519460" rtl="0" eaLnBrk="1" latinLnBrk="0" hangingPunct="1">
        <a:spcBef>
          <a:spcPct val="20000"/>
        </a:spcBef>
        <a:buFont typeface="Arial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1pPr>
      <a:lvl2pPr marL="25973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2pPr>
      <a:lvl3pPr marL="51946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3pPr>
      <a:lvl4pPr marL="77919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4pPr>
      <a:lvl5pPr marL="103892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5pPr>
      <a:lvl6pPr marL="129865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6pPr>
      <a:lvl7pPr marL="1558379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7pPr>
      <a:lvl8pPr marL="1818110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8pPr>
      <a:lvl9pPr marL="2077839" algn="l" defTabSz="519460" rtl="0" eaLnBrk="1" latinLnBrk="0" hangingPunct="1">
        <a:defRPr kumimoji="1" sz="10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92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64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3184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612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明朝</vt:lpstr>
      <vt:lpstr>Arial</vt:lpstr>
      <vt:lpstr>Calibri</vt:lpstr>
      <vt:lpstr>Century</vt:lpstr>
      <vt:lpstr>Times New Roman</vt:lpstr>
      <vt:lpstr>1_Office ​​テーマ</vt:lpstr>
      <vt:lpstr>2_Office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よみプリ</dc:creator>
  <cp:lastModifiedBy>幸村 昌裕</cp:lastModifiedBy>
  <cp:revision>43</cp:revision>
  <cp:lastPrinted>2018-06-22T05:55:46Z</cp:lastPrinted>
  <dcterms:created xsi:type="dcterms:W3CDTF">2014-08-13T04:11:14Z</dcterms:created>
  <dcterms:modified xsi:type="dcterms:W3CDTF">2018-07-02T08:51:59Z</dcterms:modified>
</cp:coreProperties>
</file>