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52" r:id="rId2"/>
  </p:sldMasterIdLst>
  <p:notesMasterIdLst>
    <p:notesMasterId r:id="rId5"/>
  </p:notesMasterIdLst>
  <p:sldIdLst>
    <p:sldId id="256" r:id="rId3"/>
    <p:sldId id="257" r:id="rId4"/>
  </p:sldIdLst>
  <p:sldSz cx="12455525" cy="9215438"/>
  <p:notesSz cx="8428038" cy="12280900"/>
  <p:defaultTextStyle>
    <a:defPPr>
      <a:defRPr lang="ja-JP"/>
    </a:defPPr>
    <a:lvl1pPr marL="0" algn="l" defTabSz="1192893" rtl="0" eaLnBrk="1" latinLnBrk="0" hangingPunct="1">
      <a:defRPr kumimoji="1" sz="2453" kern="1200">
        <a:solidFill>
          <a:schemeClr val="tx1"/>
        </a:solidFill>
        <a:latin typeface="+mn-lt"/>
        <a:ea typeface="+mn-ea"/>
        <a:cs typeface="+mn-cs"/>
      </a:defRPr>
    </a:lvl1pPr>
    <a:lvl2pPr marL="596446" algn="l" defTabSz="1192893" rtl="0" eaLnBrk="1" latinLnBrk="0" hangingPunct="1">
      <a:defRPr kumimoji="1" sz="2453" kern="1200">
        <a:solidFill>
          <a:schemeClr val="tx1"/>
        </a:solidFill>
        <a:latin typeface="+mn-lt"/>
        <a:ea typeface="+mn-ea"/>
        <a:cs typeface="+mn-cs"/>
      </a:defRPr>
    </a:lvl2pPr>
    <a:lvl3pPr marL="1192893" algn="l" defTabSz="1192893" rtl="0" eaLnBrk="1" latinLnBrk="0" hangingPunct="1">
      <a:defRPr kumimoji="1" sz="2453" kern="1200">
        <a:solidFill>
          <a:schemeClr val="tx1"/>
        </a:solidFill>
        <a:latin typeface="+mn-lt"/>
        <a:ea typeface="+mn-ea"/>
        <a:cs typeface="+mn-cs"/>
      </a:defRPr>
    </a:lvl3pPr>
    <a:lvl4pPr marL="1789339" algn="l" defTabSz="1192893" rtl="0" eaLnBrk="1" latinLnBrk="0" hangingPunct="1">
      <a:defRPr kumimoji="1" sz="2453" kern="1200">
        <a:solidFill>
          <a:schemeClr val="tx1"/>
        </a:solidFill>
        <a:latin typeface="+mn-lt"/>
        <a:ea typeface="+mn-ea"/>
        <a:cs typeface="+mn-cs"/>
      </a:defRPr>
    </a:lvl4pPr>
    <a:lvl5pPr marL="2385787" algn="l" defTabSz="1192893" rtl="0" eaLnBrk="1" latinLnBrk="0" hangingPunct="1">
      <a:defRPr kumimoji="1" sz="2453" kern="1200">
        <a:solidFill>
          <a:schemeClr val="tx1"/>
        </a:solidFill>
        <a:latin typeface="+mn-lt"/>
        <a:ea typeface="+mn-ea"/>
        <a:cs typeface="+mn-cs"/>
      </a:defRPr>
    </a:lvl5pPr>
    <a:lvl6pPr marL="2982233" algn="l" defTabSz="1192893" rtl="0" eaLnBrk="1" latinLnBrk="0" hangingPunct="1">
      <a:defRPr kumimoji="1" sz="2453" kern="1200">
        <a:solidFill>
          <a:schemeClr val="tx1"/>
        </a:solidFill>
        <a:latin typeface="+mn-lt"/>
        <a:ea typeface="+mn-ea"/>
        <a:cs typeface="+mn-cs"/>
      </a:defRPr>
    </a:lvl6pPr>
    <a:lvl7pPr marL="3578680" algn="l" defTabSz="1192893" rtl="0" eaLnBrk="1" latinLnBrk="0" hangingPunct="1">
      <a:defRPr kumimoji="1" sz="2453" kern="1200">
        <a:solidFill>
          <a:schemeClr val="tx1"/>
        </a:solidFill>
        <a:latin typeface="+mn-lt"/>
        <a:ea typeface="+mn-ea"/>
        <a:cs typeface="+mn-cs"/>
      </a:defRPr>
    </a:lvl7pPr>
    <a:lvl8pPr marL="4175126" algn="l" defTabSz="1192893" rtl="0" eaLnBrk="1" latinLnBrk="0" hangingPunct="1">
      <a:defRPr kumimoji="1" sz="2453" kern="1200">
        <a:solidFill>
          <a:schemeClr val="tx1"/>
        </a:solidFill>
        <a:latin typeface="+mn-lt"/>
        <a:ea typeface="+mn-ea"/>
        <a:cs typeface="+mn-cs"/>
      </a:defRPr>
    </a:lvl8pPr>
    <a:lvl9pPr marL="4771573" algn="l" defTabSz="1192893" rtl="0" eaLnBrk="1" latinLnBrk="0" hangingPunct="1">
      <a:defRPr kumimoji="1" sz="245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幸村 昌裕" initials="幸村" lastIdx="0" clrIdx="0">
    <p:extLst>
      <p:ext uri="{19B8F6BF-5375-455C-9EA6-DF929625EA0E}">
        <p15:presenceInfo xmlns:p15="http://schemas.microsoft.com/office/powerpoint/2012/main" userId="S-1-5-21-2011825628-2320747926-1013011839-619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1FF"/>
    <a:srgbClr val="FAEE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33" d="100"/>
          <a:sy n="33" d="100"/>
        </p:scale>
        <p:origin x="1308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5" d="100"/>
          <a:sy n="65" d="100"/>
        </p:scale>
        <p:origin x="3996" y="84"/>
      </p:cViewPr>
      <p:guideLst/>
    </p:cSldViewPr>
  </p:notesViewPr>
  <p:gridSpacing cx="54000" cy="54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652838" cy="615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773613" y="0"/>
            <a:ext cx="3652837" cy="615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D246FC-167F-4E53-8DF7-E0A129A4CCBF}" type="datetimeFigureOut">
              <a:rPr kumimoji="1" lang="ja-JP" altLang="en-US" smtClean="0"/>
              <a:t>2018/7/2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412875" y="1535113"/>
            <a:ext cx="5602288" cy="41449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2963" y="5910263"/>
            <a:ext cx="6742112" cy="4835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11664950"/>
            <a:ext cx="3652838" cy="615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773613" y="11664950"/>
            <a:ext cx="3652837" cy="615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1D8D6D-9936-4E98-90EB-765676FF37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3348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60613" rtl="0" eaLnBrk="1" latinLnBrk="0" hangingPunct="1">
      <a:defRPr kumimoji="1" sz="1392" kern="1200">
        <a:solidFill>
          <a:schemeClr val="tx1"/>
        </a:solidFill>
        <a:latin typeface="+mn-lt"/>
        <a:ea typeface="+mn-ea"/>
        <a:cs typeface="+mn-cs"/>
      </a:defRPr>
    </a:lvl1pPr>
    <a:lvl2pPr marL="530306" algn="l" defTabSz="1060613" rtl="0" eaLnBrk="1" latinLnBrk="0" hangingPunct="1">
      <a:defRPr kumimoji="1" sz="1392" kern="1200">
        <a:solidFill>
          <a:schemeClr val="tx1"/>
        </a:solidFill>
        <a:latin typeface="+mn-lt"/>
        <a:ea typeface="+mn-ea"/>
        <a:cs typeface="+mn-cs"/>
      </a:defRPr>
    </a:lvl2pPr>
    <a:lvl3pPr marL="1060613" algn="l" defTabSz="1060613" rtl="0" eaLnBrk="1" latinLnBrk="0" hangingPunct="1">
      <a:defRPr kumimoji="1" sz="1392" kern="1200">
        <a:solidFill>
          <a:schemeClr val="tx1"/>
        </a:solidFill>
        <a:latin typeface="+mn-lt"/>
        <a:ea typeface="+mn-ea"/>
        <a:cs typeface="+mn-cs"/>
      </a:defRPr>
    </a:lvl3pPr>
    <a:lvl4pPr marL="1590919" algn="l" defTabSz="1060613" rtl="0" eaLnBrk="1" latinLnBrk="0" hangingPunct="1">
      <a:defRPr kumimoji="1" sz="1392" kern="1200">
        <a:solidFill>
          <a:schemeClr val="tx1"/>
        </a:solidFill>
        <a:latin typeface="+mn-lt"/>
        <a:ea typeface="+mn-ea"/>
        <a:cs typeface="+mn-cs"/>
      </a:defRPr>
    </a:lvl4pPr>
    <a:lvl5pPr marL="2121225" algn="l" defTabSz="1060613" rtl="0" eaLnBrk="1" latinLnBrk="0" hangingPunct="1">
      <a:defRPr kumimoji="1" sz="1392" kern="1200">
        <a:solidFill>
          <a:schemeClr val="tx1"/>
        </a:solidFill>
        <a:latin typeface="+mn-lt"/>
        <a:ea typeface="+mn-ea"/>
        <a:cs typeface="+mn-cs"/>
      </a:defRPr>
    </a:lvl5pPr>
    <a:lvl6pPr marL="2651531" algn="l" defTabSz="1060613" rtl="0" eaLnBrk="1" latinLnBrk="0" hangingPunct="1">
      <a:defRPr kumimoji="1" sz="1392" kern="1200">
        <a:solidFill>
          <a:schemeClr val="tx1"/>
        </a:solidFill>
        <a:latin typeface="+mn-lt"/>
        <a:ea typeface="+mn-ea"/>
        <a:cs typeface="+mn-cs"/>
      </a:defRPr>
    </a:lvl6pPr>
    <a:lvl7pPr marL="3181838" algn="l" defTabSz="1060613" rtl="0" eaLnBrk="1" latinLnBrk="0" hangingPunct="1">
      <a:defRPr kumimoji="1" sz="1392" kern="1200">
        <a:solidFill>
          <a:schemeClr val="tx1"/>
        </a:solidFill>
        <a:latin typeface="+mn-lt"/>
        <a:ea typeface="+mn-ea"/>
        <a:cs typeface="+mn-cs"/>
      </a:defRPr>
    </a:lvl7pPr>
    <a:lvl8pPr marL="3712144" algn="l" defTabSz="1060613" rtl="0" eaLnBrk="1" latinLnBrk="0" hangingPunct="1">
      <a:defRPr kumimoji="1" sz="1392" kern="1200">
        <a:solidFill>
          <a:schemeClr val="tx1"/>
        </a:solidFill>
        <a:latin typeface="+mn-lt"/>
        <a:ea typeface="+mn-ea"/>
        <a:cs typeface="+mn-cs"/>
      </a:defRPr>
    </a:lvl8pPr>
    <a:lvl9pPr marL="4242450" algn="l" defTabSz="1060613" rtl="0" eaLnBrk="1" latinLnBrk="0" hangingPunct="1">
      <a:defRPr kumimoji="1" sz="139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1710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1284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ED189442-E2A8-416F-B5CF-921DA9D21518}"/>
              </a:ext>
            </a:extLst>
          </p:cNvPr>
          <p:cNvSpPr/>
          <p:nvPr userDrawn="1"/>
        </p:nvSpPr>
        <p:spPr>
          <a:xfrm>
            <a:off x="-475" y="9143"/>
            <a:ext cx="12456000" cy="4608000"/>
          </a:xfrm>
          <a:prstGeom prst="rect">
            <a:avLst/>
          </a:prstGeom>
          <a:solidFill>
            <a:srgbClr val="FAE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4C59C61C-E377-4AB5-9AF4-3C64154731E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717762" y="1649"/>
            <a:ext cx="6644011" cy="4606070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E0AD572F-9E5D-4B88-9281-37EB3174DA9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6109" y="-630281"/>
            <a:ext cx="467694" cy="485419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0580F07E-A839-4550-9B1D-9D1669E2D1A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4238" y="9416634"/>
            <a:ext cx="467694" cy="485419"/>
          </a:xfrm>
          <a:prstGeom prst="rect">
            <a:avLst/>
          </a:prstGeom>
        </p:spPr>
      </p:pic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42B6D5AA-9684-402A-A3B7-5AF90EACE958}"/>
              </a:ext>
            </a:extLst>
          </p:cNvPr>
          <p:cNvGrpSpPr/>
          <p:nvPr userDrawn="1"/>
        </p:nvGrpSpPr>
        <p:grpSpPr>
          <a:xfrm rot="5400000">
            <a:off x="672345" y="-2463813"/>
            <a:ext cx="11127528" cy="14176096"/>
            <a:chOff x="-395447" y="-391796"/>
            <a:chExt cx="4608195" cy="6311128"/>
          </a:xfrm>
        </p:grpSpPr>
        <p:grpSp>
          <p:nvGrpSpPr>
            <p:cNvPr id="53" name="Group 6">
              <a:extLst>
                <a:ext uri="{FF2B5EF4-FFF2-40B4-BE49-F238E27FC236}">
                  <a16:creationId xmlns:a16="http://schemas.microsoft.com/office/drawing/2014/main" id="{96F49433-6AFA-42BA-BF12-5B3D99E2EC41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3705701" y="-367168"/>
              <a:ext cx="467995" cy="467995"/>
              <a:chOff x="14374" y="2750"/>
              <a:chExt cx="737" cy="737"/>
            </a:xfrm>
          </p:grpSpPr>
          <p:cxnSp>
            <p:nvCxnSpPr>
              <p:cNvPr id="89" name="Line 7">
                <a:extLst>
                  <a:ext uri="{FF2B5EF4-FFF2-40B4-BE49-F238E27FC236}">
                    <a16:creationId xmlns:a16="http://schemas.microsoft.com/office/drawing/2014/main" id="{903F9069-5B7B-4EDE-9D3B-B57FFA26FC55}"/>
                  </a:ext>
                </a:extLst>
              </p:cNvPr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0" name="Line 8">
                <a:extLst>
                  <a:ext uri="{FF2B5EF4-FFF2-40B4-BE49-F238E27FC236}">
                    <a16:creationId xmlns:a16="http://schemas.microsoft.com/office/drawing/2014/main" id="{DF0F20F1-7A41-452A-992C-DAF4B8A11B40}"/>
                  </a:ext>
                </a:extLst>
              </p:cNvPr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1" name="Line 9">
                <a:extLst>
                  <a:ext uri="{FF2B5EF4-FFF2-40B4-BE49-F238E27FC236}">
                    <a16:creationId xmlns:a16="http://schemas.microsoft.com/office/drawing/2014/main" id="{3AAF4E86-1C9B-45FA-B4AA-17678F94D913}"/>
                  </a:ext>
                </a:extLst>
              </p:cNvPr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2" name="Line 10">
                <a:extLst>
                  <a:ext uri="{FF2B5EF4-FFF2-40B4-BE49-F238E27FC236}">
                    <a16:creationId xmlns:a16="http://schemas.microsoft.com/office/drawing/2014/main" id="{F3A1C8B3-05A5-421F-B5C0-4736DE4FB47D}"/>
                  </a:ext>
                </a:extLst>
              </p:cNvPr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54" name="Group 11">
              <a:extLst>
                <a:ext uri="{FF2B5EF4-FFF2-40B4-BE49-F238E27FC236}">
                  <a16:creationId xmlns:a16="http://schemas.microsoft.com/office/drawing/2014/main" id="{67BC4697-D812-4170-9F8E-276CD311B29B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16200000">
              <a:off x="-363379" y="-367168"/>
              <a:ext cx="467995" cy="467995"/>
              <a:chOff x="14374" y="2750"/>
              <a:chExt cx="737" cy="737"/>
            </a:xfrm>
          </p:grpSpPr>
          <p:cxnSp>
            <p:nvCxnSpPr>
              <p:cNvPr id="85" name="Line 12">
                <a:extLst>
                  <a:ext uri="{FF2B5EF4-FFF2-40B4-BE49-F238E27FC236}">
                    <a16:creationId xmlns:a16="http://schemas.microsoft.com/office/drawing/2014/main" id="{7B09380F-98B2-4FF5-8B9A-29A234C3B8D5}"/>
                  </a:ext>
                </a:extLst>
              </p:cNvPr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6" name="Line 13">
                <a:extLst>
                  <a:ext uri="{FF2B5EF4-FFF2-40B4-BE49-F238E27FC236}">
                    <a16:creationId xmlns:a16="http://schemas.microsoft.com/office/drawing/2014/main" id="{7667EF8C-B3F2-4D46-9B4E-4701E917940C}"/>
                  </a:ext>
                </a:extLst>
              </p:cNvPr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7" name="Line 14">
                <a:extLst>
                  <a:ext uri="{FF2B5EF4-FFF2-40B4-BE49-F238E27FC236}">
                    <a16:creationId xmlns:a16="http://schemas.microsoft.com/office/drawing/2014/main" id="{01DD75BF-3D6C-47CE-AF95-7EF987EB093D}"/>
                  </a:ext>
                </a:extLst>
              </p:cNvPr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8" name="Line 15">
                <a:extLst>
                  <a:ext uri="{FF2B5EF4-FFF2-40B4-BE49-F238E27FC236}">
                    <a16:creationId xmlns:a16="http://schemas.microsoft.com/office/drawing/2014/main" id="{A62312D9-81FE-4AEE-9F84-BDFF3FFED64E}"/>
                  </a:ext>
                </a:extLst>
              </p:cNvPr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55" name="Group 16">
              <a:extLst>
                <a:ext uri="{FF2B5EF4-FFF2-40B4-BE49-F238E27FC236}">
                  <a16:creationId xmlns:a16="http://schemas.microsoft.com/office/drawing/2014/main" id="{0319FECB-FB97-4AB3-AFDF-E99465F0C0B5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5400000">
              <a:off x="3705701" y="5436235"/>
              <a:ext cx="467995" cy="467995"/>
              <a:chOff x="14374" y="2750"/>
              <a:chExt cx="737" cy="737"/>
            </a:xfrm>
          </p:grpSpPr>
          <p:cxnSp>
            <p:nvCxnSpPr>
              <p:cNvPr id="81" name="Line 17">
                <a:extLst>
                  <a:ext uri="{FF2B5EF4-FFF2-40B4-BE49-F238E27FC236}">
                    <a16:creationId xmlns:a16="http://schemas.microsoft.com/office/drawing/2014/main" id="{397E1BCC-D464-46D3-9148-19C081D2B49A}"/>
                  </a:ext>
                </a:extLst>
              </p:cNvPr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2" name="Line 18">
                <a:extLst>
                  <a:ext uri="{FF2B5EF4-FFF2-40B4-BE49-F238E27FC236}">
                    <a16:creationId xmlns:a16="http://schemas.microsoft.com/office/drawing/2014/main" id="{4AEE28A2-F8A4-44B4-80C1-1D498C080EAE}"/>
                  </a:ext>
                </a:extLst>
              </p:cNvPr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3" name="Line 19">
                <a:extLst>
                  <a:ext uri="{FF2B5EF4-FFF2-40B4-BE49-F238E27FC236}">
                    <a16:creationId xmlns:a16="http://schemas.microsoft.com/office/drawing/2014/main" id="{D8968185-B149-4C7E-B094-96BE79568945}"/>
                  </a:ext>
                </a:extLst>
              </p:cNvPr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4" name="Line 20">
                <a:extLst>
                  <a:ext uri="{FF2B5EF4-FFF2-40B4-BE49-F238E27FC236}">
                    <a16:creationId xmlns:a16="http://schemas.microsoft.com/office/drawing/2014/main" id="{18060E77-6655-47AD-A751-D5A889DAC5C8}"/>
                  </a:ext>
                </a:extLst>
              </p:cNvPr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0" name="Group 21">
              <a:extLst>
                <a:ext uri="{FF2B5EF4-FFF2-40B4-BE49-F238E27FC236}">
                  <a16:creationId xmlns:a16="http://schemas.microsoft.com/office/drawing/2014/main" id="{00893236-FADB-4484-AF72-A822281B6FF9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10800000">
              <a:off x="-363379" y="5436235"/>
              <a:ext cx="467995" cy="467995"/>
              <a:chOff x="14374" y="2750"/>
              <a:chExt cx="737" cy="737"/>
            </a:xfrm>
          </p:grpSpPr>
          <p:cxnSp>
            <p:nvCxnSpPr>
              <p:cNvPr id="77" name="Line 22">
                <a:extLst>
                  <a:ext uri="{FF2B5EF4-FFF2-40B4-BE49-F238E27FC236}">
                    <a16:creationId xmlns:a16="http://schemas.microsoft.com/office/drawing/2014/main" id="{339470D4-4672-4BD6-BFFF-58BE909C3C1E}"/>
                  </a:ext>
                </a:extLst>
              </p:cNvPr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8" name="Line 23">
                <a:extLst>
                  <a:ext uri="{FF2B5EF4-FFF2-40B4-BE49-F238E27FC236}">
                    <a16:creationId xmlns:a16="http://schemas.microsoft.com/office/drawing/2014/main" id="{F3E50F31-E293-43BA-A3BE-B916B890055E}"/>
                  </a:ext>
                </a:extLst>
              </p:cNvPr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9" name="Line 24">
                <a:extLst>
                  <a:ext uri="{FF2B5EF4-FFF2-40B4-BE49-F238E27FC236}">
                    <a16:creationId xmlns:a16="http://schemas.microsoft.com/office/drawing/2014/main" id="{6EC33858-FBC0-4113-8E49-889F17F0EF20}"/>
                  </a:ext>
                </a:extLst>
              </p:cNvPr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0" name="Line 25">
                <a:extLst>
                  <a:ext uri="{FF2B5EF4-FFF2-40B4-BE49-F238E27FC236}">
                    <a16:creationId xmlns:a16="http://schemas.microsoft.com/office/drawing/2014/main" id="{D8E673DC-6FF8-4AD4-8361-D5CC07789F98}"/>
                  </a:ext>
                </a:extLst>
              </p:cNvPr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4" name="Group 26">
              <a:extLst>
                <a:ext uri="{FF2B5EF4-FFF2-40B4-BE49-F238E27FC236}">
                  <a16:creationId xmlns:a16="http://schemas.microsoft.com/office/drawing/2014/main" id="{1D1472D6-3143-4DFA-BFCF-54F6FA57A71C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5400000">
              <a:off x="-683419" y="2584630"/>
              <a:ext cx="935990" cy="360045"/>
              <a:chOff x="9582" y="14318"/>
              <a:chExt cx="1474" cy="567"/>
            </a:xfrm>
          </p:grpSpPr>
          <p:cxnSp>
            <p:nvCxnSpPr>
              <p:cNvPr id="75" name="Line 27">
                <a:extLst>
                  <a:ext uri="{FF2B5EF4-FFF2-40B4-BE49-F238E27FC236}">
                    <a16:creationId xmlns:a16="http://schemas.microsoft.com/office/drawing/2014/main" id="{75F3747A-BE31-427D-8BCE-9B4BF1428442}"/>
                  </a:ext>
                </a:extLst>
              </p:cNvPr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6" name="Line 28">
                <a:extLst>
                  <a:ext uri="{FF2B5EF4-FFF2-40B4-BE49-F238E27FC236}">
                    <a16:creationId xmlns:a16="http://schemas.microsoft.com/office/drawing/2014/main" id="{0CC60D71-4EBB-4383-BCE0-E9DC9D760E69}"/>
                  </a:ext>
                </a:extLst>
              </p:cNvPr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6" name="Group 29">
              <a:extLst>
                <a:ext uri="{FF2B5EF4-FFF2-40B4-BE49-F238E27FC236}">
                  <a16:creationId xmlns:a16="http://schemas.microsoft.com/office/drawing/2014/main" id="{BA6AA803-B03C-42A7-B32D-314BF7731A7A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1440180" y="5559287"/>
              <a:ext cx="935990" cy="360045"/>
              <a:chOff x="9582" y="14318"/>
              <a:chExt cx="1474" cy="567"/>
            </a:xfrm>
          </p:grpSpPr>
          <p:cxnSp>
            <p:nvCxnSpPr>
              <p:cNvPr id="73" name="Line 30">
                <a:extLst>
                  <a:ext uri="{FF2B5EF4-FFF2-40B4-BE49-F238E27FC236}">
                    <a16:creationId xmlns:a16="http://schemas.microsoft.com/office/drawing/2014/main" id="{DFAA6C72-1D91-4E11-8975-081F58ACA810}"/>
                  </a:ext>
                </a:extLst>
              </p:cNvPr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4" name="Line 31">
                <a:extLst>
                  <a:ext uri="{FF2B5EF4-FFF2-40B4-BE49-F238E27FC236}">
                    <a16:creationId xmlns:a16="http://schemas.microsoft.com/office/drawing/2014/main" id="{A9BFACD9-8C28-4746-9EFD-8B24AE622588}"/>
                  </a:ext>
                </a:extLst>
              </p:cNvPr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7" name="Group 32">
              <a:extLst>
                <a:ext uri="{FF2B5EF4-FFF2-40B4-BE49-F238E27FC236}">
                  <a16:creationId xmlns:a16="http://schemas.microsoft.com/office/drawing/2014/main" id="{58454ABE-590E-43EE-A9B7-A33CFE75C94F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10800000">
              <a:off x="1440180" y="-391796"/>
              <a:ext cx="935990" cy="360045"/>
              <a:chOff x="9582" y="14318"/>
              <a:chExt cx="1474" cy="567"/>
            </a:xfrm>
          </p:grpSpPr>
          <p:cxnSp>
            <p:nvCxnSpPr>
              <p:cNvPr id="71" name="Line 33">
                <a:extLst>
                  <a:ext uri="{FF2B5EF4-FFF2-40B4-BE49-F238E27FC236}">
                    <a16:creationId xmlns:a16="http://schemas.microsoft.com/office/drawing/2014/main" id="{4A613131-6BE2-46A4-B6FC-2856EF5A838F}"/>
                  </a:ext>
                </a:extLst>
              </p:cNvPr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2" name="Line 34">
                <a:extLst>
                  <a:ext uri="{FF2B5EF4-FFF2-40B4-BE49-F238E27FC236}">
                    <a16:creationId xmlns:a16="http://schemas.microsoft.com/office/drawing/2014/main" id="{A77A5C74-81EA-47E7-8A7A-C2BA6E988AD1}"/>
                  </a:ext>
                </a:extLst>
              </p:cNvPr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8" name="Group 35">
              <a:extLst>
                <a:ext uri="{FF2B5EF4-FFF2-40B4-BE49-F238E27FC236}">
                  <a16:creationId xmlns:a16="http://schemas.microsoft.com/office/drawing/2014/main" id="{21FAD51B-BA53-4DAE-AA92-3F054435B251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16200000">
              <a:off x="3564731" y="2584630"/>
              <a:ext cx="935990" cy="360045"/>
              <a:chOff x="9582" y="14318"/>
              <a:chExt cx="1474" cy="567"/>
            </a:xfrm>
          </p:grpSpPr>
          <p:cxnSp>
            <p:nvCxnSpPr>
              <p:cNvPr id="69" name="Line 36">
                <a:extLst>
                  <a:ext uri="{FF2B5EF4-FFF2-40B4-BE49-F238E27FC236}">
                    <a16:creationId xmlns:a16="http://schemas.microsoft.com/office/drawing/2014/main" id="{6F22125A-1C00-42DC-B2AC-A2E4EB92DD2B}"/>
                  </a:ext>
                </a:extLst>
              </p:cNvPr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0" name="Line 37">
                <a:extLst>
                  <a:ext uri="{FF2B5EF4-FFF2-40B4-BE49-F238E27FC236}">
                    <a16:creationId xmlns:a16="http://schemas.microsoft.com/office/drawing/2014/main" id="{994035F3-128F-4DAB-AA89-E643B407FF68}"/>
                  </a:ext>
                </a:extLst>
              </p:cNvPr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96" name="四角形: 角を丸くする 95">
            <a:extLst>
              <a:ext uri="{FF2B5EF4-FFF2-40B4-BE49-F238E27FC236}">
                <a16:creationId xmlns:a16="http://schemas.microsoft.com/office/drawing/2014/main" id="{78DA51A2-A500-4313-9858-38C37F03107F}"/>
              </a:ext>
            </a:extLst>
          </p:cNvPr>
          <p:cNvSpPr/>
          <p:nvPr userDrawn="1"/>
        </p:nvSpPr>
        <p:spPr>
          <a:xfrm>
            <a:off x="-811666" y="-2335669"/>
            <a:ext cx="14086845" cy="119703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75"/>
          </a:p>
        </p:txBody>
      </p:sp>
      <p:sp>
        <p:nvSpPr>
          <p:cNvPr id="97" name="テキスト ボックス 13">
            <a:extLst>
              <a:ext uri="{FF2B5EF4-FFF2-40B4-BE49-F238E27FC236}">
                <a16:creationId xmlns:a16="http://schemas.microsoft.com/office/drawing/2014/main" id="{198124C3-C695-4DBD-9726-99454ECFEEA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33926" y="-2142281"/>
            <a:ext cx="8880411" cy="894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72146" tIns="8633" rIns="72146" bIns="8633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altLang="ja-JP" sz="2747" b="1" kern="100" dirty="0">
                <a:effectLst/>
                <a:latin typeface="+mj-ea"/>
                <a:ea typeface="+mj-ea"/>
                <a:cs typeface="Times New Roman"/>
              </a:rPr>
              <a:t>〈</a:t>
            </a:r>
            <a:r>
              <a:rPr lang="ja-JP" altLang="en-US" sz="2747" b="1" kern="100" dirty="0">
                <a:effectLst/>
                <a:latin typeface="+mj-ea"/>
                <a:ea typeface="+mj-ea"/>
                <a:cs typeface="Times New Roman"/>
              </a:rPr>
              <a:t>ビッグ</a:t>
            </a:r>
            <a:r>
              <a:rPr lang="en-US" altLang="ja-JP" sz="2747" b="1" kern="100" dirty="0">
                <a:effectLst/>
                <a:latin typeface="+mj-ea"/>
                <a:ea typeface="+mj-ea"/>
                <a:cs typeface="Times New Roman"/>
              </a:rPr>
              <a:t>DM</a:t>
            </a:r>
            <a:r>
              <a:rPr lang="ja-JP" altLang="en-US" sz="2747" b="1" kern="100" dirty="0">
                <a:effectLst/>
                <a:latin typeface="+mj-ea"/>
                <a:ea typeface="+mj-ea"/>
                <a:cs typeface="Times New Roman"/>
              </a:rPr>
              <a:t>タイプ</a:t>
            </a:r>
            <a:r>
              <a:rPr lang="en-US" altLang="ja-JP" sz="2747" b="1" kern="100" dirty="0">
                <a:effectLst/>
                <a:latin typeface="+mj-ea"/>
                <a:ea typeface="+mj-ea"/>
                <a:cs typeface="Times New Roman"/>
              </a:rPr>
              <a:t>〉</a:t>
            </a:r>
            <a:r>
              <a:rPr lang="ja-JP" altLang="en-US" sz="2747" b="1" kern="100" dirty="0">
                <a:effectLst/>
                <a:latin typeface="+mj-ea"/>
                <a:ea typeface="+mj-ea"/>
                <a:cs typeface="Times New Roman"/>
              </a:rPr>
              <a:t>宛名面</a:t>
            </a:r>
            <a:endParaRPr lang="en-US" altLang="ja-JP" sz="2747" b="1" kern="100" dirty="0">
              <a:effectLst/>
              <a:latin typeface="+mj-ea"/>
              <a:ea typeface="+mj-ea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ja-JP" altLang="en-US" sz="1766" b="1" kern="100" dirty="0">
                <a:effectLst/>
                <a:latin typeface="+mj-ea"/>
                <a:ea typeface="+mj-ea"/>
                <a:cs typeface="Times New Roman"/>
              </a:rPr>
              <a:t>（仕上がりサイズ</a:t>
            </a:r>
            <a:r>
              <a:rPr lang="en-US" sz="1766" b="1" kern="100" dirty="0">
                <a:effectLst/>
                <a:latin typeface="+mj-ea"/>
                <a:ea typeface="+mj-ea"/>
                <a:cs typeface="Times New Roman"/>
              </a:rPr>
              <a:t>250x340mm</a:t>
            </a:r>
            <a:r>
              <a:rPr lang="ja-JP" altLang="en-US" sz="1766" b="1" kern="100" dirty="0">
                <a:effectLst/>
                <a:latin typeface="+mj-ea"/>
                <a:ea typeface="+mj-ea"/>
                <a:cs typeface="Times New Roman"/>
              </a:rPr>
              <a:t>）</a:t>
            </a:r>
          </a:p>
        </p:txBody>
      </p:sp>
      <p:sp>
        <p:nvSpPr>
          <p:cNvPr id="56" name="角丸四角形吹き出し 53">
            <a:extLst>
              <a:ext uri="{FF2B5EF4-FFF2-40B4-BE49-F238E27FC236}">
                <a16:creationId xmlns:a16="http://schemas.microsoft.com/office/drawing/2014/main" id="{6297D201-F053-44EE-A132-4C89482350A8}"/>
              </a:ext>
            </a:extLst>
          </p:cNvPr>
          <p:cNvSpPr/>
          <p:nvPr userDrawn="1"/>
        </p:nvSpPr>
        <p:spPr>
          <a:xfrm>
            <a:off x="14186508" y="2937997"/>
            <a:ext cx="1268983" cy="2870996"/>
          </a:xfrm>
          <a:prstGeom prst="wedgeRoundRectCallout">
            <a:avLst>
              <a:gd name="adj1" fmla="val -115225"/>
              <a:gd name="adj2" fmla="val 22328"/>
              <a:gd name="adj3" fmla="val 16667"/>
            </a:avLst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700" kern="100" dirty="0">
                <a:solidFill>
                  <a:srgbClr val="000000"/>
                </a:solidFill>
                <a:ea typeface="ＭＳ 明朝"/>
                <a:cs typeface="Times New Roman"/>
              </a:rPr>
              <a:t>　　　仕上がりサイズ</a:t>
            </a:r>
            <a:endParaRPr lang="en-US" altLang="ja-JP" sz="1700" kern="100" dirty="0">
              <a:solidFill>
                <a:srgbClr val="000000"/>
              </a:solidFill>
              <a:ea typeface="ＭＳ 明朝"/>
              <a:cs typeface="Times New Roman"/>
            </a:endParaRPr>
          </a:p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700" kern="100" dirty="0">
                <a:solidFill>
                  <a:srgbClr val="000000"/>
                </a:solidFill>
                <a:ea typeface="ＭＳ 明朝"/>
                <a:cs typeface="Times New Roman"/>
              </a:rPr>
              <a:t>　　　ガイド（赤）</a:t>
            </a:r>
            <a:endParaRPr lang="ja-JP" altLang="en-US" sz="1700" kern="100" dirty="0">
              <a:ea typeface="ＭＳ 明朝"/>
              <a:cs typeface="Times New Roman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18035EC5-3596-403E-AE45-CDA41DDBDFDC}"/>
              </a:ext>
            </a:extLst>
          </p:cNvPr>
          <p:cNvSpPr/>
          <p:nvPr userDrawn="1"/>
        </p:nvSpPr>
        <p:spPr>
          <a:xfrm>
            <a:off x="0" y="-1"/>
            <a:ext cx="12455525" cy="921543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5C6D48D-BE42-46AA-9C59-F99C83C8ED93}"/>
              </a:ext>
            </a:extLst>
          </p:cNvPr>
          <p:cNvSpPr/>
          <p:nvPr userDrawn="1"/>
        </p:nvSpPr>
        <p:spPr>
          <a:xfrm>
            <a:off x="107949" y="107949"/>
            <a:ext cx="12241213" cy="8999539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70171E26-447E-4849-A584-7564DE19BFAA}"/>
              </a:ext>
            </a:extLst>
          </p:cNvPr>
          <p:cNvSpPr/>
          <p:nvPr userDrawn="1"/>
        </p:nvSpPr>
        <p:spPr>
          <a:xfrm>
            <a:off x="214313" y="215900"/>
            <a:ext cx="12026900" cy="8783638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Text Box 11">
            <a:extLst>
              <a:ext uri="{FF2B5EF4-FFF2-40B4-BE49-F238E27FC236}">
                <a16:creationId xmlns:a16="http://schemas.microsoft.com/office/drawing/2014/main" id="{07914178-B701-4C69-A42E-86D51E827DE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-6240591" y="454588"/>
            <a:ext cx="6062194" cy="2371131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72000" tIns="36000" rIns="72000" bIns="36000" anchor="t" anchorCtr="0" upright="1">
            <a:noAutofit/>
          </a:bodyPr>
          <a:lstStyle/>
          <a:p>
            <a:pPr algn="just">
              <a:spcAft>
                <a:spcPts val="0"/>
              </a:spcAft>
            </a:pPr>
            <a:r>
              <a:rPr lang="ja-JP" altLang="en-US" sz="1600" kern="100" dirty="0">
                <a:effectLst/>
                <a:latin typeface="Century"/>
                <a:ea typeface="ＭＳ 明朝"/>
                <a:cs typeface="Times New Roman"/>
              </a:rPr>
              <a:t>テンプレート使用上の注意</a:t>
            </a:r>
            <a:endParaRPr lang="en-US" altLang="ja-JP" sz="16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en-US" altLang="ja-JP" sz="16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en-US" altLang="ja-JP" sz="16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1600" kern="100" dirty="0">
                <a:effectLst/>
                <a:latin typeface="Century"/>
                <a:ea typeface="ＭＳ 明朝"/>
                <a:cs typeface="Times New Roman"/>
              </a:rPr>
              <a:t>印刷不可範囲には文字や画像をのせないでください。</a:t>
            </a:r>
            <a:endParaRPr lang="en-US" altLang="ja-JP" sz="1600" kern="100" dirty="0">
              <a:effectLst/>
              <a:latin typeface="Century"/>
              <a:ea typeface="ＭＳ 明朝"/>
              <a:cs typeface="Times New Roman"/>
            </a:endParaRPr>
          </a:p>
          <a:p>
            <a:pPr marL="92075" indent="-92075" algn="just">
              <a:spcAft>
                <a:spcPts val="0"/>
              </a:spcAft>
            </a:pPr>
            <a:r>
              <a:rPr lang="en-US" altLang="ja-JP" sz="16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1600" kern="100" dirty="0">
                <a:effectLst/>
                <a:latin typeface="Century"/>
                <a:ea typeface="ＭＳ 明朝"/>
                <a:cs typeface="Times New Roman"/>
              </a:rPr>
              <a:t>用紙サイズの変更やトンボの移動、変形などはなさらない様、お願いします。</a:t>
            </a:r>
          </a:p>
          <a:p>
            <a:pPr marL="92075" indent="-92075" algn="just">
              <a:spcAft>
                <a:spcPts val="0"/>
              </a:spcAft>
            </a:pPr>
            <a:r>
              <a:rPr lang="en-US" altLang="ja-JP" sz="16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1600" u="sng" kern="100" dirty="0">
                <a:effectLst/>
                <a:latin typeface="Century"/>
                <a:ea typeface="ＭＳ 明朝"/>
                <a:cs typeface="Times New Roman"/>
              </a:rPr>
              <a:t>透過性・影・ぼかし・パターン・グラデーション等の効果</a:t>
            </a:r>
            <a:r>
              <a:rPr lang="ja-JP" altLang="en-US" sz="1600" kern="100" dirty="0">
                <a:effectLst/>
                <a:latin typeface="Century"/>
                <a:ea typeface="ＭＳ 明朝"/>
                <a:cs typeface="Times New Roman"/>
              </a:rPr>
              <a:t>や</a:t>
            </a:r>
            <a:r>
              <a:rPr lang="ja-JP" altLang="en-US" sz="1600" u="sng" kern="100" dirty="0">
                <a:effectLst/>
                <a:latin typeface="Century"/>
                <a:ea typeface="ＭＳ 明朝"/>
                <a:cs typeface="Times New Roman"/>
              </a:rPr>
              <a:t>ワードアートの効果</a:t>
            </a:r>
            <a:r>
              <a:rPr lang="ja-JP" altLang="en-US" sz="1600" kern="100" dirty="0">
                <a:effectLst/>
                <a:latin typeface="Century"/>
                <a:ea typeface="ＭＳ 明朝"/>
                <a:cs typeface="Times New Roman"/>
              </a:rPr>
              <a:t>は、</a:t>
            </a:r>
            <a:endParaRPr lang="en-US" altLang="ja-JP" sz="16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ja-JP" altLang="en-US" sz="1600" kern="100" dirty="0">
                <a:effectLst/>
                <a:latin typeface="Century"/>
                <a:ea typeface="ＭＳ 明朝"/>
                <a:cs typeface="Times New Roman"/>
              </a:rPr>
              <a:t>　ご使用にならない様、お願いします。</a:t>
            </a:r>
          </a:p>
        </p:txBody>
      </p:sp>
      <p:sp>
        <p:nvSpPr>
          <p:cNvPr id="51" name="角丸四角形吹き出し 54">
            <a:extLst>
              <a:ext uri="{FF2B5EF4-FFF2-40B4-BE49-F238E27FC236}">
                <a16:creationId xmlns:a16="http://schemas.microsoft.com/office/drawing/2014/main" id="{84B19B55-76BD-4261-A1E7-7DB0220C7CA2}"/>
              </a:ext>
            </a:extLst>
          </p:cNvPr>
          <p:cNvSpPr/>
          <p:nvPr userDrawn="1"/>
        </p:nvSpPr>
        <p:spPr>
          <a:xfrm>
            <a:off x="14177604" y="6012728"/>
            <a:ext cx="1268983" cy="3304702"/>
          </a:xfrm>
          <a:prstGeom prst="wedgeRoundRectCallout">
            <a:avLst>
              <a:gd name="adj1" fmla="val -112301"/>
              <a:gd name="adj2" fmla="val 19696"/>
              <a:gd name="adj3" fmla="val 16667"/>
            </a:avLst>
          </a:prstGeom>
          <a:solidFill>
            <a:schemeClr val="bg1"/>
          </a:solidFill>
          <a:ln w="12700">
            <a:solidFill>
              <a:srgbClr val="0101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>
            <a:noAutofit/>
          </a:bodyPr>
          <a:lstStyle/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700" kern="100" dirty="0">
                <a:solidFill>
                  <a:srgbClr val="000000"/>
                </a:solidFill>
                <a:ea typeface="ＭＳ 明朝"/>
                <a:cs typeface="Times New Roman"/>
              </a:rPr>
              <a:t>切れてはいけない文字や</a:t>
            </a:r>
          </a:p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700" kern="100" dirty="0">
                <a:solidFill>
                  <a:srgbClr val="000000"/>
                </a:solidFill>
                <a:ea typeface="ＭＳ 明朝"/>
                <a:cs typeface="Times New Roman"/>
              </a:rPr>
              <a:t>画像などはガイド（青）内側に</a:t>
            </a:r>
          </a:p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700" kern="100" dirty="0">
                <a:solidFill>
                  <a:srgbClr val="000000"/>
                </a:solidFill>
                <a:ea typeface="ＭＳ 明朝"/>
                <a:cs typeface="Times New Roman"/>
              </a:rPr>
              <a:t>レイアウトしてください。</a:t>
            </a:r>
            <a:endParaRPr lang="ja-JP" altLang="en-US" sz="1700" kern="100" dirty="0">
              <a:ea typeface="ＭＳ 明朝"/>
              <a:cs typeface="Times New Roman"/>
            </a:endParaRPr>
          </a:p>
        </p:txBody>
      </p:sp>
      <p:sp>
        <p:nvSpPr>
          <p:cNvPr id="59" name="角丸四角形吹き出し 52">
            <a:extLst>
              <a:ext uri="{FF2B5EF4-FFF2-40B4-BE49-F238E27FC236}">
                <a16:creationId xmlns:a16="http://schemas.microsoft.com/office/drawing/2014/main" id="{E18CFD96-1FAB-4A12-AC66-3327C3E54476}"/>
              </a:ext>
            </a:extLst>
          </p:cNvPr>
          <p:cNvSpPr/>
          <p:nvPr userDrawn="1"/>
        </p:nvSpPr>
        <p:spPr>
          <a:xfrm>
            <a:off x="14182243" y="-157206"/>
            <a:ext cx="1273250" cy="2883374"/>
          </a:xfrm>
          <a:prstGeom prst="wedgeRoundRectCallout">
            <a:avLst>
              <a:gd name="adj1" fmla="val -114768"/>
              <a:gd name="adj2" fmla="val 22346"/>
              <a:gd name="adj3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700" kern="100" dirty="0">
                <a:solidFill>
                  <a:srgbClr val="000000"/>
                </a:solidFill>
                <a:ea typeface="ＭＳ 明朝"/>
                <a:cs typeface="Times New Roman"/>
              </a:rPr>
              <a:t>フチなし印刷の場合は</a:t>
            </a:r>
          </a:p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700" kern="100" dirty="0">
                <a:solidFill>
                  <a:srgbClr val="000000"/>
                </a:solidFill>
                <a:ea typeface="ＭＳ 明朝"/>
                <a:cs typeface="Times New Roman"/>
              </a:rPr>
              <a:t>ガイド（黒）まで</a:t>
            </a:r>
            <a:endParaRPr lang="en-US" altLang="ja-JP" sz="1700" kern="100" dirty="0">
              <a:solidFill>
                <a:srgbClr val="000000"/>
              </a:solidFill>
              <a:ea typeface="ＭＳ 明朝"/>
              <a:cs typeface="Times New Roman"/>
            </a:endParaRPr>
          </a:p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700" kern="100" dirty="0">
                <a:solidFill>
                  <a:srgbClr val="000000"/>
                </a:solidFill>
                <a:ea typeface="ＭＳ 明朝"/>
                <a:cs typeface="Times New Roman"/>
              </a:rPr>
              <a:t>背景をのばしてください</a:t>
            </a:r>
            <a:endParaRPr lang="ja-JP" altLang="en-US" sz="1700" kern="100" dirty="0">
              <a:ea typeface="ＭＳ 明朝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84273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ctr" defTabSz="370344" rtl="0" eaLnBrk="1" latinLnBrk="0" hangingPunct="1">
        <a:spcBef>
          <a:spcPct val="0"/>
        </a:spcBef>
        <a:buNone/>
        <a:defRPr kumimoji="1"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8879" indent="-138879" algn="l" defTabSz="370344" rtl="0" eaLnBrk="1" latinLnBrk="0" hangingPunct="1">
        <a:spcBef>
          <a:spcPct val="20000"/>
        </a:spcBef>
        <a:buFont typeface="Arial" pitchFamily="34" charset="0"/>
        <a:buChar char="•"/>
        <a:defRPr kumimoji="1" sz="1315" kern="1200">
          <a:solidFill>
            <a:schemeClr val="tx1"/>
          </a:solidFill>
          <a:latin typeface="+mn-lt"/>
          <a:ea typeface="+mn-ea"/>
          <a:cs typeface="+mn-cs"/>
        </a:defRPr>
      </a:lvl1pPr>
      <a:lvl2pPr marL="300905" indent="-115732" algn="l" defTabSz="370344" rtl="0" eaLnBrk="1" latinLnBrk="0" hangingPunct="1">
        <a:spcBef>
          <a:spcPct val="20000"/>
        </a:spcBef>
        <a:buFont typeface="Arial" pitchFamily="34" charset="0"/>
        <a:buChar char="–"/>
        <a:defRPr kumimoji="1" sz="1108" kern="1200">
          <a:solidFill>
            <a:schemeClr val="tx1"/>
          </a:solidFill>
          <a:latin typeface="+mn-lt"/>
          <a:ea typeface="+mn-ea"/>
          <a:cs typeface="+mn-cs"/>
        </a:defRPr>
      </a:lvl2pPr>
      <a:lvl3pPr marL="462929" indent="-92586" algn="l" defTabSz="370344" rtl="0" eaLnBrk="1" latinLnBrk="0" hangingPunct="1">
        <a:spcBef>
          <a:spcPct val="20000"/>
        </a:spcBef>
        <a:buFont typeface="Arial" pitchFamily="34" charset="0"/>
        <a:buChar char="•"/>
        <a:defRPr kumimoji="1" sz="970" kern="1200">
          <a:solidFill>
            <a:schemeClr val="tx1"/>
          </a:solidFill>
          <a:latin typeface="+mn-lt"/>
          <a:ea typeface="+mn-ea"/>
          <a:cs typeface="+mn-cs"/>
        </a:defRPr>
      </a:lvl3pPr>
      <a:lvl4pPr marL="648102" indent="-92586" algn="l" defTabSz="370344" rtl="0" eaLnBrk="1" latinLnBrk="0" hangingPunct="1">
        <a:spcBef>
          <a:spcPct val="20000"/>
        </a:spcBef>
        <a:buFont typeface="Arial" pitchFamily="34" charset="0"/>
        <a:buChar char="–"/>
        <a:defRPr kumimoji="1" sz="831" kern="1200">
          <a:solidFill>
            <a:schemeClr val="tx1"/>
          </a:solidFill>
          <a:latin typeface="+mn-lt"/>
          <a:ea typeface="+mn-ea"/>
          <a:cs typeface="+mn-cs"/>
        </a:defRPr>
      </a:lvl4pPr>
      <a:lvl5pPr marL="833274" indent="-92586" algn="l" defTabSz="370344" rtl="0" eaLnBrk="1" latinLnBrk="0" hangingPunct="1">
        <a:spcBef>
          <a:spcPct val="20000"/>
        </a:spcBef>
        <a:buFont typeface="Arial" pitchFamily="34" charset="0"/>
        <a:buChar char="»"/>
        <a:defRPr kumimoji="1" sz="831" kern="1200">
          <a:solidFill>
            <a:schemeClr val="tx1"/>
          </a:solidFill>
          <a:latin typeface="+mn-lt"/>
          <a:ea typeface="+mn-ea"/>
          <a:cs typeface="+mn-cs"/>
        </a:defRPr>
      </a:lvl5pPr>
      <a:lvl6pPr marL="1018445" indent="-92586" algn="l" defTabSz="370344" rtl="0" eaLnBrk="1" latinLnBrk="0" hangingPunct="1">
        <a:spcBef>
          <a:spcPct val="20000"/>
        </a:spcBef>
        <a:buFont typeface="Arial" pitchFamily="34" charset="0"/>
        <a:buChar char="•"/>
        <a:defRPr kumimoji="1" sz="831" kern="1200">
          <a:solidFill>
            <a:schemeClr val="tx1"/>
          </a:solidFill>
          <a:latin typeface="+mn-lt"/>
          <a:ea typeface="+mn-ea"/>
          <a:cs typeface="+mn-cs"/>
        </a:defRPr>
      </a:lvl6pPr>
      <a:lvl7pPr marL="1203618" indent="-92586" algn="l" defTabSz="370344" rtl="0" eaLnBrk="1" latinLnBrk="0" hangingPunct="1">
        <a:spcBef>
          <a:spcPct val="20000"/>
        </a:spcBef>
        <a:buFont typeface="Arial" pitchFamily="34" charset="0"/>
        <a:buChar char="•"/>
        <a:defRPr kumimoji="1" sz="831" kern="1200">
          <a:solidFill>
            <a:schemeClr val="tx1"/>
          </a:solidFill>
          <a:latin typeface="+mn-lt"/>
          <a:ea typeface="+mn-ea"/>
          <a:cs typeface="+mn-cs"/>
        </a:defRPr>
      </a:lvl7pPr>
      <a:lvl8pPr marL="1388788" indent="-92586" algn="l" defTabSz="370344" rtl="0" eaLnBrk="1" latinLnBrk="0" hangingPunct="1">
        <a:spcBef>
          <a:spcPct val="20000"/>
        </a:spcBef>
        <a:buFont typeface="Arial" pitchFamily="34" charset="0"/>
        <a:buChar char="•"/>
        <a:defRPr kumimoji="1" sz="831" kern="1200">
          <a:solidFill>
            <a:schemeClr val="tx1"/>
          </a:solidFill>
          <a:latin typeface="+mn-lt"/>
          <a:ea typeface="+mn-ea"/>
          <a:cs typeface="+mn-cs"/>
        </a:defRPr>
      </a:lvl8pPr>
      <a:lvl9pPr marL="1573961" indent="-92586" algn="l" defTabSz="370344" rtl="0" eaLnBrk="1" latinLnBrk="0" hangingPunct="1">
        <a:spcBef>
          <a:spcPct val="20000"/>
        </a:spcBef>
        <a:buFont typeface="Arial" pitchFamily="34" charset="0"/>
        <a:buChar char="•"/>
        <a:defRPr kumimoji="1" sz="8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70344" rtl="0" eaLnBrk="1" latinLnBrk="0" hangingPunct="1">
        <a:defRPr kumimoji="1" sz="761" kern="1200">
          <a:solidFill>
            <a:schemeClr val="tx1"/>
          </a:solidFill>
          <a:latin typeface="+mn-lt"/>
          <a:ea typeface="+mn-ea"/>
          <a:cs typeface="+mn-cs"/>
        </a:defRPr>
      </a:lvl1pPr>
      <a:lvl2pPr marL="185171" algn="l" defTabSz="370344" rtl="0" eaLnBrk="1" latinLnBrk="0" hangingPunct="1">
        <a:defRPr kumimoji="1" sz="761" kern="1200">
          <a:solidFill>
            <a:schemeClr val="tx1"/>
          </a:solidFill>
          <a:latin typeface="+mn-lt"/>
          <a:ea typeface="+mn-ea"/>
          <a:cs typeface="+mn-cs"/>
        </a:defRPr>
      </a:lvl2pPr>
      <a:lvl3pPr marL="370344" algn="l" defTabSz="370344" rtl="0" eaLnBrk="1" latinLnBrk="0" hangingPunct="1">
        <a:defRPr kumimoji="1" sz="761" kern="1200">
          <a:solidFill>
            <a:schemeClr val="tx1"/>
          </a:solidFill>
          <a:latin typeface="+mn-lt"/>
          <a:ea typeface="+mn-ea"/>
          <a:cs typeface="+mn-cs"/>
        </a:defRPr>
      </a:lvl3pPr>
      <a:lvl4pPr marL="555516" algn="l" defTabSz="370344" rtl="0" eaLnBrk="1" latinLnBrk="0" hangingPunct="1">
        <a:defRPr kumimoji="1" sz="761" kern="1200">
          <a:solidFill>
            <a:schemeClr val="tx1"/>
          </a:solidFill>
          <a:latin typeface="+mn-lt"/>
          <a:ea typeface="+mn-ea"/>
          <a:cs typeface="+mn-cs"/>
        </a:defRPr>
      </a:lvl4pPr>
      <a:lvl5pPr marL="740687" algn="l" defTabSz="370344" rtl="0" eaLnBrk="1" latinLnBrk="0" hangingPunct="1">
        <a:defRPr kumimoji="1" sz="761" kern="1200">
          <a:solidFill>
            <a:schemeClr val="tx1"/>
          </a:solidFill>
          <a:latin typeface="+mn-lt"/>
          <a:ea typeface="+mn-ea"/>
          <a:cs typeface="+mn-cs"/>
        </a:defRPr>
      </a:lvl5pPr>
      <a:lvl6pPr marL="925860" algn="l" defTabSz="370344" rtl="0" eaLnBrk="1" latinLnBrk="0" hangingPunct="1">
        <a:defRPr kumimoji="1" sz="761" kern="1200">
          <a:solidFill>
            <a:schemeClr val="tx1"/>
          </a:solidFill>
          <a:latin typeface="+mn-lt"/>
          <a:ea typeface="+mn-ea"/>
          <a:cs typeface="+mn-cs"/>
        </a:defRPr>
      </a:lvl6pPr>
      <a:lvl7pPr marL="1111030" algn="l" defTabSz="370344" rtl="0" eaLnBrk="1" latinLnBrk="0" hangingPunct="1">
        <a:defRPr kumimoji="1" sz="761" kern="1200">
          <a:solidFill>
            <a:schemeClr val="tx1"/>
          </a:solidFill>
          <a:latin typeface="+mn-lt"/>
          <a:ea typeface="+mn-ea"/>
          <a:cs typeface="+mn-cs"/>
        </a:defRPr>
      </a:lvl7pPr>
      <a:lvl8pPr marL="1296203" algn="l" defTabSz="370344" rtl="0" eaLnBrk="1" latinLnBrk="0" hangingPunct="1">
        <a:defRPr kumimoji="1" sz="761" kern="1200">
          <a:solidFill>
            <a:schemeClr val="tx1"/>
          </a:solidFill>
          <a:latin typeface="+mn-lt"/>
          <a:ea typeface="+mn-ea"/>
          <a:cs typeface="+mn-cs"/>
        </a:defRPr>
      </a:lvl8pPr>
      <a:lvl9pPr marL="1481375" algn="l" defTabSz="370344" rtl="0" eaLnBrk="1" latinLnBrk="0" hangingPunct="1">
        <a:defRPr kumimoji="1" sz="76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pos="3923" userDrawn="1">
          <p15:clr>
            <a:srgbClr val="F26B43"/>
          </p15:clr>
        </p15:guide>
        <p15:guide id="3" orient="horz" pos="2903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0AD572F-9E5D-4B88-9281-37EB3174DA9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6109" y="-630281"/>
            <a:ext cx="467694" cy="485419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0580F07E-A839-4550-9B1D-9D1669E2D1A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4238" y="9416634"/>
            <a:ext cx="467694" cy="485419"/>
          </a:xfrm>
          <a:prstGeom prst="rect">
            <a:avLst/>
          </a:prstGeom>
        </p:spPr>
      </p:pic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42B6D5AA-9684-402A-A3B7-5AF90EACE958}"/>
              </a:ext>
            </a:extLst>
          </p:cNvPr>
          <p:cNvGrpSpPr/>
          <p:nvPr userDrawn="1"/>
        </p:nvGrpSpPr>
        <p:grpSpPr>
          <a:xfrm rot="5400000">
            <a:off x="672345" y="-2463813"/>
            <a:ext cx="11127528" cy="14176096"/>
            <a:chOff x="-395447" y="-391796"/>
            <a:chExt cx="4608195" cy="6311128"/>
          </a:xfrm>
        </p:grpSpPr>
        <p:grpSp>
          <p:nvGrpSpPr>
            <p:cNvPr id="53" name="Group 6">
              <a:extLst>
                <a:ext uri="{FF2B5EF4-FFF2-40B4-BE49-F238E27FC236}">
                  <a16:creationId xmlns:a16="http://schemas.microsoft.com/office/drawing/2014/main" id="{96F49433-6AFA-42BA-BF12-5B3D99E2EC41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3705701" y="-367168"/>
              <a:ext cx="467995" cy="467995"/>
              <a:chOff x="14374" y="2750"/>
              <a:chExt cx="737" cy="737"/>
            </a:xfrm>
          </p:grpSpPr>
          <p:cxnSp>
            <p:nvCxnSpPr>
              <p:cNvPr id="89" name="Line 7">
                <a:extLst>
                  <a:ext uri="{FF2B5EF4-FFF2-40B4-BE49-F238E27FC236}">
                    <a16:creationId xmlns:a16="http://schemas.microsoft.com/office/drawing/2014/main" id="{903F9069-5B7B-4EDE-9D3B-B57FFA26FC55}"/>
                  </a:ext>
                </a:extLst>
              </p:cNvPr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0" name="Line 8">
                <a:extLst>
                  <a:ext uri="{FF2B5EF4-FFF2-40B4-BE49-F238E27FC236}">
                    <a16:creationId xmlns:a16="http://schemas.microsoft.com/office/drawing/2014/main" id="{DF0F20F1-7A41-452A-992C-DAF4B8A11B40}"/>
                  </a:ext>
                </a:extLst>
              </p:cNvPr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1" name="Line 9">
                <a:extLst>
                  <a:ext uri="{FF2B5EF4-FFF2-40B4-BE49-F238E27FC236}">
                    <a16:creationId xmlns:a16="http://schemas.microsoft.com/office/drawing/2014/main" id="{3AAF4E86-1C9B-45FA-B4AA-17678F94D913}"/>
                  </a:ext>
                </a:extLst>
              </p:cNvPr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2" name="Line 10">
                <a:extLst>
                  <a:ext uri="{FF2B5EF4-FFF2-40B4-BE49-F238E27FC236}">
                    <a16:creationId xmlns:a16="http://schemas.microsoft.com/office/drawing/2014/main" id="{F3A1C8B3-05A5-421F-B5C0-4736DE4FB47D}"/>
                  </a:ext>
                </a:extLst>
              </p:cNvPr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54" name="Group 11">
              <a:extLst>
                <a:ext uri="{FF2B5EF4-FFF2-40B4-BE49-F238E27FC236}">
                  <a16:creationId xmlns:a16="http://schemas.microsoft.com/office/drawing/2014/main" id="{67BC4697-D812-4170-9F8E-276CD311B29B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16200000">
              <a:off x="-363379" y="-367168"/>
              <a:ext cx="467995" cy="467995"/>
              <a:chOff x="14374" y="2750"/>
              <a:chExt cx="737" cy="737"/>
            </a:xfrm>
          </p:grpSpPr>
          <p:cxnSp>
            <p:nvCxnSpPr>
              <p:cNvPr id="85" name="Line 12">
                <a:extLst>
                  <a:ext uri="{FF2B5EF4-FFF2-40B4-BE49-F238E27FC236}">
                    <a16:creationId xmlns:a16="http://schemas.microsoft.com/office/drawing/2014/main" id="{7B09380F-98B2-4FF5-8B9A-29A234C3B8D5}"/>
                  </a:ext>
                </a:extLst>
              </p:cNvPr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6" name="Line 13">
                <a:extLst>
                  <a:ext uri="{FF2B5EF4-FFF2-40B4-BE49-F238E27FC236}">
                    <a16:creationId xmlns:a16="http://schemas.microsoft.com/office/drawing/2014/main" id="{7667EF8C-B3F2-4D46-9B4E-4701E917940C}"/>
                  </a:ext>
                </a:extLst>
              </p:cNvPr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7" name="Line 14">
                <a:extLst>
                  <a:ext uri="{FF2B5EF4-FFF2-40B4-BE49-F238E27FC236}">
                    <a16:creationId xmlns:a16="http://schemas.microsoft.com/office/drawing/2014/main" id="{01DD75BF-3D6C-47CE-AF95-7EF987EB093D}"/>
                  </a:ext>
                </a:extLst>
              </p:cNvPr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8" name="Line 15">
                <a:extLst>
                  <a:ext uri="{FF2B5EF4-FFF2-40B4-BE49-F238E27FC236}">
                    <a16:creationId xmlns:a16="http://schemas.microsoft.com/office/drawing/2014/main" id="{A62312D9-81FE-4AEE-9F84-BDFF3FFED64E}"/>
                  </a:ext>
                </a:extLst>
              </p:cNvPr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55" name="Group 16">
              <a:extLst>
                <a:ext uri="{FF2B5EF4-FFF2-40B4-BE49-F238E27FC236}">
                  <a16:creationId xmlns:a16="http://schemas.microsoft.com/office/drawing/2014/main" id="{0319FECB-FB97-4AB3-AFDF-E99465F0C0B5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5400000">
              <a:off x="3705701" y="5436235"/>
              <a:ext cx="467995" cy="467995"/>
              <a:chOff x="14374" y="2750"/>
              <a:chExt cx="737" cy="737"/>
            </a:xfrm>
          </p:grpSpPr>
          <p:cxnSp>
            <p:nvCxnSpPr>
              <p:cNvPr id="81" name="Line 17">
                <a:extLst>
                  <a:ext uri="{FF2B5EF4-FFF2-40B4-BE49-F238E27FC236}">
                    <a16:creationId xmlns:a16="http://schemas.microsoft.com/office/drawing/2014/main" id="{397E1BCC-D464-46D3-9148-19C081D2B49A}"/>
                  </a:ext>
                </a:extLst>
              </p:cNvPr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2" name="Line 18">
                <a:extLst>
                  <a:ext uri="{FF2B5EF4-FFF2-40B4-BE49-F238E27FC236}">
                    <a16:creationId xmlns:a16="http://schemas.microsoft.com/office/drawing/2014/main" id="{4AEE28A2-F8A4-44B4-80C1-1D498C080EAE}"/>
                  </a:ext>
                </a:extLst>
              </p:cNvPr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3" name="Line 19">
                <a:extLst>
                  <a:ext uri="{FF2B5EF4-FFF2-40B4-BE49-F238E27FC236}">
                    <a16:creationId xmlns:a16="http://schemas.microsoft.com/office/drawing/2014/main" id="{D8968185-B149-4C7E-B094-96BE79568945}"/>
                  </a:ext>
                </a:extLst>
              </p:cNvPr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4" name="Line 20">
                <a:extLst>
                  <a:ext uri="{FF2B5EF4-FFF2-40B4-BE49-F238E27FC236}">
                    <a16:creationId xmlns:a16="http://schemas.microsoft.com/office/drawing/2014/main" id="{18060E77-6655-47AD-A751-D5A889DAC5C8}"/>
                  </a:ext>
                </a:extLst>
              </p:cNvPr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0" name="Group 21">
              <a:extLst>
                <a:ext uri="{FF2B5EF4-FFF2-40B4-BE49-F238E27FC236}">
                  <a16:creationId xmlns:a16="http://schemas.microsoft.com/office/drawing/2014/main" id="{00893236-FADB-4484-AF72-A822281B6FF9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10800000">
              <a:off x="-363379" y="5436235"/>
              <a:ext cx="467995" cy="467995"/>
              <a:chOff x="14374" y="2750"/>
              <a:chExt cx="737" cy="737"/>
            </a:xfrm>
          </p:grpSpPr>
          <p:cxnSp>
            <p:nvCxnSpPr>
              <p:cNvPr id="77" name="Line 22">
                <a:extLst>
                  <a:ext uri="{FF2B5EF4-FFF2-40B4-BE49-F238E27FC236}">
                    <a16:creationId xmlns:a16="http://schemas.microsoft.com/office/drawing/2014/main" id="{339470D4-4672-4BD6-BFFF-58BE909C3C1E}"/>
                  </a:ext>
                </a:extLst>
              </p:cNvPr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8" name="Line 23">
                <a:extLst>
                  <a:ext uri="{FF2B5EF4-FFF2-40B4-BE49-F238E27FC236}">
                    <a16:creationId xmlns:a16="http://schemas.microsoft.com/office/drawing/2014/main" id="{F3E50F31-E293-43BA-A3BE-B916B890055E}"/>
                  </a:ext>
                </a:extLst>
              </p:cNvPr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9" name="Line 24">
                <a:extLst>
                  <a:ext uri="{FF2B5EF4-FFF2-40B4-BE49-F238E27FC236}">
                    <a16:creationId xmlns:a16="http://schemas.microsoft.com/office/drawing/2014/main" id="{6EC33858-FBC0-4113-8E49-889F17F0EF20}"/>
                  </a:ext>
                </a:extLst>
              </p:cNvPr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0" name="Line 25">
                <a:extLst>
                  <a:ext uri="{FF2B5EF4-FFF2-40B4-BE49-F238E27FC236}">
                    <a16:creationId xmlns:a16="http://schemas.microsoft.com/office/drawing/2014/main" id="{D8E673DC-6FF8-4AD4-8361-D5CC07789F98}"/>
                  </a:ext>
                </a:extLst>
              </p:cNvPr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4" name="Group 26">
              <a:extLst>
                <a:ext uri="{FF2B5EF4-FFF2-40B4-BE49-F238E27FC236}">
                  <a16:creationId xmlns:a16="http://schemas.microsoft.com/office/drawing/2014/main" id="{1D1472D6-3143-4DFA-BFCF-54F6FA57A71C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5400000">
              <a:off x="-683419" y="2584630"/>
              <a:ext cx="935990" cy="360045"/>
              <a:chOff x="9582" y="14318"/>
              <a:chExt cx="1474" cy="567"/>
            </a:xfrm>
          </p:grpSpPr>
          <p:cxnSp>
            <p:nvCxnSpPr>
              <p:cNvPr id="75" name="Line 27">
                <a:extLst>
                  <a:ext uri="{FF2B5EF4-FFF2-40B4-BE49-F238E27FC236}">
                    <a16:creationId xmlns:a16="http://schemas.microsoft.com/office/drawing/2014/main" id="{75F3747A-BE31-427D-8BCE-9B4BF1428442}"/>
                  </a:ext>
                </a:extLst>
              </p:cNvPr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6" name="Line 28">
                <a:extLst>
                  <a:ext uri="{FF2B5EF4-FFF2-40B4-BE49-F238E27FC236}">
                    <a16:creationId xmlns:a16="http://schemas.microsoft.com/office/drawing/2014/main" id="{0CC60D71-4EBB-4383-BCE0-E9DC9D760E69}"/>
                  </a:ext>
                </a:extLst>
              </p:cNvPr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6" name="Group 29">
              <a:extLst>
                <a:ext uri="{FF2B5EF4-FFF2-40B4-BE49-F238E27FC236}">
                  <a16:creationId xmlns:a16="http://schemas.microsoft.com/office/drawing/2014/main" id="{BA6AA803-B03C-42A7-B32D-314BF7731A7A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1440180" y="5559287"/>
              <a:ext cx="935990" cy="360045"/>
              <a:chOff x="9582" y="14318"/>
              <a:chExt cx="1474" cy="567"/>
            </a:xfrm>
          </p:grpSpPr>
          <p:cxnSp>
            <p:nvCxnSpPr>
              <p:cNvPr id="73" name="Line 30">
                <a:extLst>
                  <a:ext uri="{FF2B5EF4-FFF2-40B4-BE49-F238E27FC236}">
                    <a16:creationId xmlns:a16="http://schemas.microsoft.com/office/drawing/2014/main" id="{DFAA6C72-1D91-4E11-8975-081F58ACA810}"/>
                  </a:ext>
                </a:extLst>
              </p:cNvPr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4" name="Line 31">
                <a:extLst>
                  <a:ext uri="{FF2B5EF4-FFF2-40B4-BE49-F238E27FC236}">
                    <a16:creationId xmlns:a16="http://schemas.microsoft.com/office/drawing/2014/main" id="{A9BFACD9-8C28-4746-9EFD-8B24AE622588}"/>
                  </a:ext>
                </a:extLst>
              </p:cNvPr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7" name="Group 32">
              <a:extLst>
                <a:ext uri="{FF2B5EF4-FFF2-40B4-BE49-F238E27FC236}">
                  <a16:creationId xmlns:a16="http://schemas.microsoft.com/office/drawing/2014/main" id="{58454ABE-590E-43EE-A9B7-A33CFE75C94F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10800000">
              <a:off x="1440180" y="-391796"/>
              <a:ext cx="935990" cy="360045"/>
              <a:chOff x="9582" y="14318"/>
              <a:chExt cx="1474" cy="567"/>
            </a:xfrm>
          </p:grpSpPr>
          <p:cxnSp>
            <p:nvCxnSpPr>
              <p:cNvPr id="71" name="Line 33">
                <a:extLst>
                  <a:ext uri="{FF2B5EF4-FFF2-40B4-BE49-F238E27FC236}">
                    <a16:creationId xmlns:a16="http://schemas.microsoft.com/office/drawing/2014/main" id="{4A613131-6BE2-46A4-B6FC-2856EF5A838F}"/>
                  </a:ext>
                </a:extLst>
              </p:cNvPr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2" name="Line 34">
                <a:extLst>
                  <a:ext uri="{FF2B5EF4-FFF2-40B4-BE49-F238E27FC236}">
                    <a16:creationId xmlns:a16="http://schemas.microsoft.com/office/drawing/2014/main" id="{A77A5C74-81EA-47E7-8A7A-C2BA6E988AD1}"/>
                  </a:ext>
                </a:extLst>
              </p:cNvPr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8" name="Group 35">
              <a:extLst>
                <a:ext uri="{FF2B5EF4-FFF2-40B4-BE49-F238E27FC236}">
                  <a16:creationId xmlns:a16="http://schemas.microsoft.com/office/drawing/2014/main" id="{21FAD51B-BA53-4DAE-AA92-3F054435B251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16200000">
              <a:off x="3564731" y="2584630"/>
              <a:ext cx="935990" cy="360045"/>
              <a:chOff x="9582" y="14318"/>
              <a:chExt cx="1474" cy="567"/>
            </a:xfrm>
          </p:grpSpPr>
          <p:cxnSp>
            <p:nvCxnSpPr>
              <p:cNvPr id="69" name="Line 36">
                <a:extLst>
                  <a:ext uri="{FF2B5EF4-FFF2-40B4-BE49-F238E27FC236}">
                    <a16:creationId xmlns:a16="http://schemas.microsoft.com/office/drawing/2014/main" id="{6F22125A-1C00-42DC-B2AC-A2E4EB92DD2B}"/>
                  </a:ext>
                </a:extLst>
              </p:cNvPr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0" name="Line 37">
                <a:extLst>
                  <a:ext uri="{FF2B5EF4-FFF2-40B4-BE49-F238E27FC236}">
                    <a16:creationId xmlns:a16="http://schemas.microsoft.com/office/drawing/2014/main" id="{994035F3-128F-4DAB-AA89-E643B407FF68}"/>
                  </a:ext>
                </a:extLst>
              </p:cNvPr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96" name="四角形: 角を丸くする 95">
            <a:extLst>
              <a:ext uri="{FF2B5EF4-FFF2-40B4-BE49-F238E27FC236}">
                <a16:creationId xmlns:a16="http://schemas.microsoft.com/office/drawing/2014/main" id="{78DA51A2-A500-4313-9858-38C37F03107F}"/>
              </a:ext>
            </a:extLst>
          </p:cNvPr>
          <p:cNvSpPr/>
          <p:nvPr userDrawn="1"/>
        </p:nvSpPr>
        <p:spPr>
          <a:xfrm>
            <a:off x="-811666" y="-2335669"/>
            <a:ext cx="14086845" cy="119703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75"/>
          </a:p>
        </p:txBody>
      </p:sp>
      <p:sp>
        <p:nvSpPr>
          <p:cNvPr id="97" name="テキスト ボックス 13">
            <a:extLst>
              <a:ext uri="{FF2B5EF4-FFF2-40B4-BE49-F238E27FC236}">
                <a16:creationId xmlns:a16="http://schemas.microsoft.com/office/drawing/2014/main" id="{198124C3-C695-4DBD-9726-99454ECFEEA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33926" y="-2142281"/>
            <a:ext cx="8880411" cy="894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72146" tIns="8633" rIns="72146" bIns="8633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altLang="ja-JP" sz="2747" b="1" kern="100" dirty="0">
                <a:effectLst/>
                <a:latin typeface="+mj-ea"/>
                <a:ea typeface="+mj-ea"/>
                <a:cs typeface="Times New Roman"/>
              </a:rPr>
              <a:t>〈</a:t>
            </a:r>
            <a:r>
              <a:rPr lang="ja-JP" altLang="en-US" sz="2747" b="1" kern="100" dirty="0">
                <a:effectLst/>
                <a:latin typeface="+mj-ea"/>
                <a:ea typeface="+mj-ea"/>
                <a:cs typeface="Times New Roman"/>
              </a:rPr>
              <a:t>ビッグ</a:t>
            </a:r>
            <a:r>
              <a:rPr kumimoji="1" lang="en-US" altLang="ja-JP" sz="2747" b="1" kern="100" dirty="0">
                <a:solidFill>
                  <a:schemeClr val="tx1"/>
                </a:solidFill>
                <a:effectLst/>
                <a:latin typeface="+mj-ea"/>
                <a:ea typeface="+mn-ea"/>
                <a:cs typeface="Times New Roman"/>
              </a:rPr>
              <a:t>DM</a:t>
            </a:r>
            <a:r>
              <a:rPr lang="ja-JP" altLang="en-US" sz="2747" b="1" kern="100" dirty="0">
                <a:effectLst/>
                <a:latin typeface="+mj-ea"/>
                <a:ea typeface="+mj-ea"/>
                <a:cs typeface="Times New Roman"/>
              </a:rPr>
              <a:t>タイプ</a:t>
            </a:r>
            <a:r>
              <a:rPr lang="en-US" altLang="ja-JP" sz="2747" b="1" kern="100" dirty="0">
                <a:effectLst/>
                <a:latin typeface="+mj-ea"/>
                <a:ea typeface="+mj-ea"/>
                <a:cs typeface="Times New Roman"/>
              </a:rPr>
              <a:t>〉</a:t>
            </a:r>
            <a:r>
              <a:rPr lang="ja-JP" altLang="en-US" sz="2747" b="1" kern="100" dirty="0">
                <a:effectLst/>
                <a:latin typeface="+mj-ea"/>
                <a:ea typeface="+mj-ea"/>
                <a:cs typeface="Times New Roman"/>
              </a:rPr>
              <a:t>デザイン面</a:t>
            </a:r>
            <a:endParaRPr lang="en-US" altLang="ja-JP" sz="2747" b="1" kern="100" dirty="0">
              <a:effectLst/>
              <a:latin typeface="+mj-ea"/>
              <a:ea typeface="+mj-ea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ja-JP" altLang="en-US" sz="1766" b="1" kern="100" dirty="0">
                <a:effectLst/>
                <a:latin typeface="+mj-ea"/>
                <a:ea typeface="+mj-ea"/>
                <a:cs typeface="Times New Roman"/>
              </a:rPr>
              <a:t>（仕上がりサイズ</a:t>
            </a:r>
            <a:r>
              <a:rPr lang="en-US" sz="1766" b="1" kern="100" dirty="0">
                <a:effectLst/>
                <a:latin typeface="+mj-ea"/>
                <a:ea typeface="+mj-ea"/>
                <a:cs typeface="Times New Roman"/>
              </a:rPr>
              <a:t>250x340mm</a:t>
            </a:r>
            <a:r>
              <a:rPr lang="ja-JP" altLang="en-US" sz="1766" b="1" kern="100" dirty="0">
                <a:effectLst/>
                <a:latin typeface="+mj-ea"/>
                <a:ea typeface="+mj-ea"/>
                <a:cs typeface="Times New Roman"/>
              </a:rPr>
              <a:t>）</a:t>
            </a:r>
          </a:p>
        </p:txBody>
      </p:sp>
      <p:sp>
        <p:nvSpPr>
          <p:cNvPr id="56" name="角丸四角形吹き出し 53">
            <a:extLst>
              <a:ext uri="{FF2B5EF4-FFF2-40B4-BE49-F238E27FC236}">
                <a16:creationId xmlns:a16="http://schemas.microsoft.com/office/drawing/2014/main" id="{6297D201-F053-44EE-A132-4C89482350A8}"/>
              </a:ext>
            </a:extLst>
          </p:cNvPr>
          <p:cNvSpPr/>
          <p:nvPr userDrawn="1"/>
        </p:nvSpPr>
        <p:spPr>
          <a:xfrm>
            <a:off x="14186508" y="2937997"/>
            <a:ext cx="1268983" cy="2870996"/>
          </a:xfrm>
          <a:prstGeom prst="wedgeRoundRectCallout">
            <a:avLst>
              <a:gd name="adj1" fmla="val -115225"/>
              <a:gd name="adj2" fmla="val 22328"/>
              <a:gd name="adj3" fmla="val 16667"/>
            </a:avLst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700" kern="100" dirty="0">
                <a:solidFill>
                  <a:srgbClr val="000000"/>
                </a:solidFill>
                <a:ea typeface="ＭＳ 明朝"/>
                <a:cs typeface="Times New Roman"/>
              </a:rPr>
              <a:t>　　　仕上がりサイズ</a:t>
            </a:r>
            <a:endParaRPr lang="en-US" altLang="ja-JP" sz="1700" kern="100" dirty="0">
              <a:solidFill>
                <a:srgbClr val="000000"/>
              </a:solidFill>
              <a:ea typeface="ＭＳ 明朝"/>
              <a:cs typeface="Times New Roman"/>
            </a:endParaRPr>
          </a:p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700" kern="100" dirty="0">
                <a:solidFill>
                  <a:srgbClr val="000000"/>
                </a:solidFill>
                <a:ea typeface="ＭＳ 明朝"/>
                <a:cs typeface="Times New Roman"/>
              </a:rPr>
              <a:t>　　　ガイド（赤）</a:t>
            </a:r>
            <a:endParaRPr lang="ja-JP" altLang="en-US" sz="1700" kern="100" dirty="0">
              <a:ea typeface="ＭＳ 明朝"/>
              <a:cs typeface="Times New Roman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18035EC5-3596-403E-AE45-CDA41DDBDFDC}"/>
              </a:ext>
            </a:extLst>
          </p:cNvPr>
          <p:cNvSpPr/>
          <p:nvPr userDrawn="1"/>
        </p:nvSpPr>
        <p:spPr>
          <a:xfrm>
            <a:off x="0" y="-1"/>
            <a:ext cx="12455525" cy="921543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5C6D48D-BE42-46AA-9C59-F99C83C8ED93}"/>
              </a:ext>
            </a:extLst>
          </p:cNvPr>
          <p:cNvSpPr/>
          <p:nvPr userDrawn="1"/>
        </p:nvSpPr>
        <p:spPr>
          <a:xfrm>
            <a:off x="107949" y="107949"/>
            <a:ext cx="12241213" cy="8999539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70171E26-447E-4849-A584-7564DE19BFAA}"/>
              </a:ext>
            </a:extLst>
          </p:cNvPr>
          <p:cNvSpPr/>
          <p:nvPr userDrawn="1"/>
        </p:nvSpPr>
        <p:spPr>
          <a:xfrm>
            <a:off x="214313" y="215900"/>
            <a:ext cx="12026900" cy="8783638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Text Box 11">
            <a:extLst>
              <a:ext uri="{FF2B5EF4-FFF2-40B4-BE49-F238E27FC236}">
                <a16:creationId xmlns:a16="http://schemas.microsoft.com/office/drawing/2014/main" id="{07914178-B701-4C69-A42E-86D51E827DE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-6240591" y="454588"/>
            <a:ext cx="6062194" cy="2371131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72000" tIns="36000" rIns="72000" bIns="36000" anchor="t" anchorCtr="0" upright="1">
            <a:noAutofit/>
          </a:bodyPr>
          <a:lstStyle/>
          <a:p>
            <a:pPr algn="just">
              <a:spcAft>
                <a:spcPts val="0"/>
              </a:spcAft>
            </a:pPr>
            <a:r>
              <a:rPr lang="ja-JP" altLang="en-US" sz="1600" kern="100" dirty="0">
                <a:effectLst/>
                <a:latin typeface="Century"/>
                <a:ea typeface="ＭＳ 明朝"/>
                <a:cs typeface="Times New Roman"/>
              </a:rPr>
              <a:t>テンプレート使用上の注意</a:t>
            </a:r>
            <a:endParaRPr lang="en-US" altLang="ja-JP" sz="16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en-US" altLang="ja-JP" sz="16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en-US" altLang="ja-JP" sz="16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1600" kern="100" dirty="0">
                <a:effectLst/>
                <a:latin typeface="Century"/>
                <a:ea typeface="ＭＳ 明朝"/>
                <a:cs typeface="Times New Roman"/>
              </a:rPr>
              <a:t>印刷不可範囲には文字や画像をのせないでください。</a:t>
            </a:r>
            <a:endParaRPr lang="en-US" altLang="ja-JP" sz="1600" kern="100" dirty="0">
              <a:effectLst/>
              <a:latin typeface="Century"/>
              <a:ea typeface="ＭＳ 明朝"/>
              <a:cs typeface="Times New Roman"/>
            </a:endParaRPr>
          </a:p>
          <a:p>
            <a:pPr marL="92075" indent="-92075" algn="just">
              <a:spcAft>
                <a:spcPts val="0"/>
              </a:spcAft>
            </a:pPr>
            <a:r>
              <a:rPr lang="en-US" altLang="ja-JP" sz="16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1600" kern="100" dirty="0">
                <a:effectLst/>
                <a:latin typeface="Century"/>
                <a:ea typeface="ＭＳ 明朝"/>
                <a:cs typeface="Times New Roman"/>
              </a:rPr>
              <a:t>用紙サイズの変更やトンボの移動、変形などはなさらない様、お願いします。</a:t>
            </a:r>
          </a:p>
          <a:p>
            <a:pPr marL="92075" indent="-92075" algn="just">
              <a:spcAft>
                <a:spcPts val="0"/>
              </a:spcAft>
            </a:pPr>
            <a:r>
              <a:rPr lang="en-US" altLang="ja-JP" sz="16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1600" u="sng" kern="100" dirty="0">
                <a:effectLst/>
                <a:latin typeface="Century"/>
                <a:ea typeface="ＭＳ 明朝"/>
                <a:cs typeface="Times New Roman"/>
              </a:rPr>
              <a:t>透過性・影・ぼかし・パターン・グラデーション等の効果</a:t>
            </a:r>
            <a:r>
              <a:rPr lang="ja-JP" altLang="en-US" sz="1600" kern="100" dirty="0">
                <a:effectLst/>
                <a:latin typeface="Century"/>
                <a:ea typeface="ＭＳ 明朝"/>
                <a:cs typeface="Times New Roman"/>
              </a:rPr>
              <a:t>や</a:t>
            </a:r>
            <a:r>
              <a:rPr lang="ja-JP" altLang="en-US" sz="1600" u="sng" kern="100" dirty="0">
                <a:effectLst/>
                <a:latin typeface="Century"/>
                <a:ea typeface="ＭＳ 明朝"/>
                <a:cs typeface="Times New Roman"/>
              </a:rPr>
              <a:t>ワードアートの効果</a:t>
            </a:r>
            <a:r>
              <a:rPr lang="ja-JP" altLang="en-US" sz="1600" kern="100" dirty="0">
                <a:effectLst/>
                <a:latin typeface="Century"/>
                <a:ea typeface="ＭＳ 明朝"/>
                <a:cs typeface="Times New Roman"/>
              </a:rPr>
              <a:t>は、</a:t>
            </a:r>
            <a:endParaRPr lang="en-US" altLang="ja-JP" sz="16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ja-JP" altLang="en-US" sz="1600" kern="100" dirty="0">
                <a:effectLst/>
                <a:latin typeface="Century"/>
                <a:ea typeface="ＭＳ 明朝"/>
                <a:cs typeface="Times New Roman"/>
              </a:rPr>
              <a:t>　ご使用にならない様、お願いします。</a:t>
            </a:r>
          </a:p>
        </p:txBody>
      </p:sp>
      <p:sp>
        <p:nvSpPr>
          <p:cNvPr id="47" name="角丸四角形吹き出し 52">
            <a:extLst>
              <a:ext uri="{FF2B5EF4-FFF2-40B4-BE49-F238E27FC236}">
                <a16:creationId xmlns:a16="http://schemas.microsoft.com/office/drawing/2014/main" id="{4D4A3779-06B6-474E-BEE7-A60DEFC9ACA5}"/>
              </a:ext>
            </a:extLst>
          </p:cNvPr>
          <p:cNvSpPr/>
          <p:nvPr userDrawn="1"/>
        </p:nvSpPr>
        <p:spPr>
          <a:xfrm>
            <a:off x="14182243" y="-157206"/>
            <a:ext cx="1273250" cy="2883374"/>
          </a:xfrm>
          <a:prstGeom prst="wedgeRoundRectCallout">
            <a:avLst>
              <a:gd name="adj1" fmla="val -114768"/>
              <a:gd name="adj2" fmla="val 22346"/>
              <a:gd name="adj3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700" kern="100" dirty="0">
                <a:solidFill>
                  <a:srgbClr val="000000"/>
                </a:solidFill>
                <a:ea typeface="ＭＳ 明朝"/>
                <a:cs typeface="Times New Roman"/>
              </a:rPr>
              <a:t>フチなし印刷の場合は</a:t>
            </a:r>
          </a:p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700" kern="100" dirty="0">
                <a:solidFill>
                  <a:srgbClr val="000000"/>
                </a:solidFill>
                <a:ea typeface="ＭＳ 明朝"/>
                <a:cs typeface="Times New Roman"/>
              </a:rPr>
              <a:t>ガイド（黒）まで</a:t>
            </a:r>
            <a:endParaRPr lang="en-US" altLang="ja-JP" sz="1700" kern="100" dirty="0">
              <a:solidFill>
                <a:srgbClr val="000000"/>
              </a:solidFill>
              <a:ea typeface="ＭＳ 明朝"/>
              <a:cs typeface="Times New Roman"/>
            </a:endParaRPr>
          </a:p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700" kern="100" dirty="0">
                <a:solidFill>
                  <a:srgbClr val="000000"/>
                </a:solidFill>
                <a:ea typeface="ＭＳ 明朝"/>
                <a:cs typeface="Times New Roman"/>
              </a:rPr>
              <a:t>背景をのばしてください</a:t>
            </a:r>
            <a:endParaRPr lang="ja-JP" altLang="en-US" sz="1700" kern="100" dirty="0">
              <a:ea typeface="ＭＳ 明朝"/>
              <a:cs typeface="Times New Roman"/>
            </a:endParaRPr>
          </a:p>
        </p:txBody>
      </p:sp>
      <p:sp>
        <p:nvSpPr>
          <p:cNvPr id="51" name="角丸四角形吹き出し 54">
            <a:extLst>
              <a:ext uri="{FF2B5EF4-FFF2-40B4-BE49-F238E27FC236}">
                <a16:creationId xmlns:a16="http://schemas.microsoft.com/office/drawing/2014/main" id="{5D27E6BC-687F-450B-BAF8-486E11574209}"/>
              </a:ext>
            </a:extLst>
          </p:cNvPr>
          <p:cNvSpPr/>
          <p:nvPr userDrawn="1"/>
        </p:nvSpPr>
        <p:spPr>
          <a:xfrm>
            <a:off x="14177604" y="6012728"/>
            <a:ext cx="1268983" cy="3304702"/>
          </a:xfrm>
          <a:prstGeom prst="wedgeRoundRectCallout">
            <a:avLst>
              <a:gd name="adj1" fmla="val -112301"/>
              <a:gd name="adj2" fmla="val 19696"/>
              <a:gd name="adj3" fmla="val 16667"/>
            </a:avLst>
          </a:prstGeom>
          <a:solidFill>
            <a:schemeClr val="bg1"/>
          </a:solidFill>
          <a:ln w="12700">
            <a:solidFill>
              <a:srgbClr val="0101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>
            <a:noAutofit/>
          </a:bodyPr>
          <a:lstStyle/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700" kern="100" dirty="0">
                <a:solidFill>
                  <a:srgbClr val="000000"/>
                </a:solidFill>
                <a:ea typeface="ＭＳ 明朝"/>
                <a:cs typeface="Times New Roman"/>
              </a:rPr>
              <a:t>切れてはいけない文字や</a:t>
            </a:r>
          </a:p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700" kern="100" dirty="0">
                <a:solidFill>
                  <a:srgbClr val="000000"/>
                </a:solidFill>
                <a:ea typeface="ＭＳ 明朝"/>
                <a:cs typeface="Times New Roman"/>
              </a:rPr>
              <a:t>画像などはガイド（青）内側に</a:t>
            </a:r>
          </a:p>
          <a:p>
            <a:pPr defTabSz="14324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700" kern="100" dirty="0">
                <a:solidFill>
                  <a:srgbClr val="000000"/>
                </a:solidFill>
                <a:ea typeface="ＭＳ 明朝"/>
                <a:cs typeface="Times New Roman"/>
              </a:rPr>
              <a:t>レイアウトしてください。</a:t>
            </a:r>
            <a:endParaRPr lang="ja-JP" altLang="en-US" sz="1700" kern="100" dirty="0">
              <a:ea typeface="ＭＳ 明朝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82490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ctr" defTabSz="370344" rtl="0" eaLnBrk="1" latinLnBrk="0" hangingPunct="1">
        <a:spcBef>
          <a:spcPct val="0"/>
        </a:spcBef>
        <a:buNone/>
        <a:defRPr kumimoji="1"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8879" indent="-138879" algn="l" defTabSz="370344" rtl="0" eaLnBrk="1" latinLnBrk="0" hangingPunct="1">
        <a:spcBef>
          <a:spcPct val="20000"/>
        </a:spcBef>
        <a:buFont typeface="Arial" pitchFamily="34" charset="0"/>
        <a:buChar char="•"/>
        <a:defRPr kumimoji="1" sz="1315" kern="1200">
          <a:solidFill>
            <a:schemeClr val="tx1"/>
          </a:solidFill>
          <a:latin typeface="+mn-lt"/>
          <a:ea typeface="+mn-ea"/>
          <a:cs typeface="+mn-cs"/>
        </a:defRPr>
      </a:lvl1pPr>
      <a:lvl2pPr marL="300905" indent="-115732" algn="l" defTabSz="370344" rtl="0" eaLnBrk="1" latinLnBrk="0" hangingPunct="1">
        <a:spcBef>
          <a:spcPct val="20000"/>
        </a:spcBef>
        <a:buFont typeface="Arial" pitchFamily="34" charset="0"/>
        <a:buChar char="–"/>
        <a:defRPr kumimoji="1" sz="1108" kern="1200">
          <a:solidFill>
            <a:schemeClr val="tx1"/>
          </a:solidFill>
          <a:latin typeface="+mn-lt"/>
          <a:ea typeface="+mn-ea"/>
          <a:cs typeface="+mn-cs"/>
        </a:defRPr>
      </a:lvl2pPr>
      <a:lvl3pPr marL="462929" indent="-92586" algn="l" defTabSz="370344" rtl="0" eaLnBrk="1" latinLnBrk="0" hangingPunct="1">
        <a:spcBef>
          <a:spcPct val="20000"/>
        </a:spcBef>
        <a:buFont typeface="Arial" pitchFamily="34" charset="0"/>
        <a:buChar char="•"/>
        <a:defRPr kumimoji="1" sz="970" kern="1200">
          <a:solidFill>
            <a:schemeClr val="tx1"/>
          </a:solidFill>
          <a:latin typeface="+mn-lt"/>
          <a:ea typeface="+mn-ea"/>
          <a:cs typeface="+mn-cs"/>
        </a:defRPr>
      </a:lvl3pPr>
      <a:lvl4pPr marL="648102" indent="-92586" algn="l" defTabSz="370344" rtl="0" eaLnBrk="1" latinLnBrk="0" hangingPunct="1">
        <a:spcBef>
          <a:spcPct val="20000"/>
        </a:spcBef>
        <a:buFont typeface="Arial" pitchFamily="34" charset="0"/>
        <a:buChar char="–"/>
        <a:defRPr kumimoji="1" sz="831" kern="1200">
          <a:solidFill>
            <a:schemeClr val="tx1"/>
          </a:solidFill>
          <a:latin typeface="+mn-lt"/>
          <a:ea typeface="+mn-ea"/>
          <a:cs typeface="+mn-cs"/>
        </a:defRPr>
      </a:lvl4pPr>
      <a:lvl5pPr marL="833274" indent="-92586" algn="l" defTabSz="370344" rtl="0" eaLnBrk="1" latinLnBrk="0" hangingPunct="1">
        <a:spcBef>
          <a:spcPct val="20000"/>
        </a:spcBef>
        <a:buFont typeface="Arial" pitchFamily="34" charset="0"/>
        <a:buChar char="»"/>
        <a:defRPr kumimoji="1" sz="831" kern="1200">
          <a:solidFill>
            <a:schemeClr val="tx1"/>
          </a:solidFill>
          <a:latin typeface="+mn-lt"/>
          <a:ea typeface="+mn-ea"/>
          <a:cs typeface="+mn-cs"/>
        </a:defRPr>
      </a:lvl5pPr>
      <a:lvl6pPr marL="1018445" indent="-92586" algn="l" defTabSz="370344" rtl="0" eaLnBrk="1" latinLnBrk="0" hangingPunct="1">
        <a:spcBef>
          <a:spcPct val="20000"/>
        </a:spcBef>
        <a:buFont typeface="Arial" pitchFamily="34" charset="0"/>
        <a:buChar char="•"/>
        <a:defRPr kumimoji="1" sz="831" kern="1200">
          <a:solidFill>
            <a:schemeClr val="tx1"/>
          </a:solidFill>
          <a:latin typeface="+mn-lt"/>
          <a:ea typeface="+mn-ea"/>
          <a:cs typeface="+mn-cs"/>
        </a:defRPr>
      </a:lvl6pPr>
      <a:lvl7pPr marL="1203618" indent="-92586" algn="l" defTabSz="370344" rtl="0" eaLnBrk="1" latinLnBrk="0" hangingPunct="1">
        <a:spcBef>
          <a:spcPct val="20000"/>
        </a:spcBef>
        <a:buFont typeface="Arial" pitchFamily="34" charset="0"/>
        <a:buChar char="•"/>
        <a:defRPr kumimoji="1" sz="831" kern="1200">
          <a:solidFill>
            <a:schemeClr val="tx1"/>
          </a:solidFill>
          <a:latin typeface="+mn-lt"/>
          <a:ea typeface="+mn-ea"/>
          <a:cs typeface="+mn-cs"/>
        </a:defRPr>
      </a:lvl7pPr>
      <a:lvl8pPr marL="1388788" indent="-92586" algn="l" defTabSz="370344" rtl="0" eaLnBrk="1" latinLnBrk="0" hangingPunct="1">
        <a:spcBef>
          <a:spcPct val="20000"/>
        </a:spcBef>
        <a:buFont typeface="Arial" pitchFamily="34" charset="0"/>
        <a:buChar char="•"/>
        <a:defRPr kumimoji="1" sz="831" kern="1200">
          <a:solidFill>
            <a:schemeClr val="tx1"/>
          </a:solidFill>
          <a:latin typeface="+mn-lt"/>
          <a:ea typeface="+mn-ea"/>
          <a:cs typeface="+mn-cs"/>
        </a:defRPr>
      </a:lvl8pPr>
      <a:lvl9pPr marL="1573961" indent="-92586" algn="l" defTabSz="370344" rtl="0" eaLnBrk="1" latinLnBrk="0" hangingPunct="1">
        <a:spcBef>
          <a:spcPct val="20000"/>
        </a:spcBef>
        <a:buFont typeface="Arial" pitchFamily="34" charset="0"/>
        <a:buChar char="•"/>
        <a:defRPr kumimoji="1" sz="8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70344" rtl="0" eaLnBrk="1" latinLnBrk="0" hangingPunct="1">
        <a:defRPr kumimoji="1" sz="761" kern="1200">
          <a:solidFill>
            <a:schemeClr val="tx1"/>
          </a:solidFill>
          <a:latin typeface="+mn-lt"/>
          <a:ea typeface="+mn-ea"/>
          <a:cs typeface="+mn-cs"/>
        </a:defRPr>
      </a:lvl1pPr>
      <a:lvl2pPr marL="185171" algn="l" defTabSz="370344" rtl="0" eaLnBrk="1" latinLnBrk="0" hangingPunct="1">
        <a:defRPr kumimoji="1" sz="761" kern="1200">
          <a:solidFill>
            <a:schemeClr val="tx1"/>
          </a:solidFill>
          <a:latin typeface="+mn-lt"/>
          <a:ea typeface="+mn-ea"/>
          <a:cs typeface="+mn-cs"/>
        </a:defRPr>
      </a:lvl2pPr>
      <a:lvl3pPr marL="370344" algn="l" defTabSz="370344" rtl="0" eaLnBrk="1" latinLnBrk="0" hangingPunct="1">
        <a:defRPr kumimoji="1" sz="761" kern="1200">
          <a:solidFill>
            <a:schemeClr val="tx1"/>
          </a:solidFill>
          <a:latin typeface="+mn-lt"/>
          <a:ea typeface="+mn-ea"/>
          <a:cs typeface="+mn-cs"/>
        </a:defRPr>
      </a:lvl3pPr>
      <a:lvl4pPr marL="555516" algn="l" defTabSz="370344" rtl="0" eaLnBrk="1" latinLnBrk="0" hangingPunct="1">
        <a:defRPr kumimoji="1" sz="761" kern="1200">
          <a:solidFill>
            <a:schemeClr val="tx1"/>
          </a:solidFill>
          <a:latin typeface="+mn-lt"/>
          <a:ea typeface="+mn-ea"/>
          <a:cs typeface="+mn-cs"/>
        </a:defRPr>
      </a:lvl4pPr>
      <a:lvl5pPr marL="740687" algn="l" defTabSz="370344" rtl="0" eaLnBrk="1" latinLnBrk="0" hangingPunct="1">
        <a:defRPr kumimoji="1" sz="761" kern="1200">
          <a:solidFill>
            <a:schemeClr val="tx1"/>
          </a:solidFill>
          <a:latin typeface="+mn-lt"/>
          <a:ea typeface="+mn-ea"/>
          <a:cs typeface="+mn-cs"/>
        </a:defRPr>
      </a:lvl5pPr>
      <a:lvl6pPr marL="925860" algn="l" defTabSz="370344" rtl="0" eaLnBrk="1" latinLnBrk="0" hangingPunct="1">
        <a:defRPr kumimoji="1" sz="761" kern="1200">
          <a:solidFill>
            <a:schemeClr val="tx1"/>
          </a:solidFill>
          <a:latin typeface="+mn-lt"/>
          <a:ea typeface="+mn-ea"/>
          <a:cs typeface="+mn-cs"/>
        </a:defRPr>
      </a:lvl6pPr>
      <a:lvl7pPr marL="1111030" algn="l" defTabSz="370344" rtl="0" eaLnBrk="1" latinLnBrk="0" hangingPunct="1">
        <a:defRPr kumimoji="1" sz="761" kern="1200">
          <a:solidFill>
            <a:schemeClr val="tx1"/>
          </a:solidFill>
          <a:latin typeface="+mn-lt"/>
          <a:ea typeface="+mn-ea"/>
          <a:cs typeface="+mn-cs"/>
        </a:defRPr>
      </a:lvl7pPr>
      <a:lvl8pPr marL="1296203" algn="l" defTabSz="370344" rtl="0" eaLnBrk="1" latinLnBrk="0" hangingPunct="1">
        <a:defRPr kumimoji="1" sz="761" kern="1200">
          <a:solidFill>
            <a:schemeClr val="tx1"/>
          </a:solidFill>
          <a:latin typeface="+mn-lt"/>
          <a:ea typeface="+mn-ea"/>
          <a:cs typeface="+mn-cs"/>
        </a:defRPr>
      </a:lvl8pPr>
      <a:lvl9pPr marL="1481375" algn="l" defTabSz="370344" rtl="0" eaLnBrk="1" latinLnBrk="0" hangingPunct="1">
        <a:defRPr kumimoji="1" sz="76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pos="3923">
          <p15:clr>
            <a:srgbClr val="F26B43"/>
          </p15:clr>
        </p15:guide>
        <p15:guide id="3" orient="horz" pos="2903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3643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231848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570</TotalTime>
  <Words>0</Words>
  <Application>Microsoft Office PowerPoint</Application>
  <PresentationFormat>ユーザー設定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ＭＳ Ｐゴシック</vt:lpstr>
      <vt:lpstr>ＭＳ 明朝</vt:lpstr>
      <vt:lpstr>游ゴシック</vt:lpstr>
      <vt:lpstr>Arial</vt:lpstr>
      <vt:lpstr>Calibri</vt:lpstr>
      <vt:lpstr>Century</vt:lpstr>
      <vt:lpstr>Times New Roman</vt:lpstr>
      <vt:lpstr>1_Office ​​テーマ</vt:lpstr>
      <vt:lpstr>2_Office ​​テーマ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よみプリ</dc:creator>
  <cp:lastModifiedBy>幸村 昌裕</cp:lastModifiedBy>
  <cp:revision>39</cp:revision>
  <cp:lastPrinted>2018-06-22T05:55:46Z</cp:lastPrinted>
  <dcterms:created xsi:type="dcterms:W3CDTF">2014-08-13T04:11:14Z</dcterms:created>
  <dcterms:modified xsi:type="dcterms:W3CDTF">2018-07-02T08:51:34Z</dcterms:modified>
</cp:coreProperties>
</file>