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notesMasterIdLst>
    <p:notesMasterId r:id="rId5"/>
  </p:notesMasterIdLst>
  <p:sldIdLst>
    <p:sldId id="256" r:id="rId3"/>
    <p:sldId id="257" r:id="rId4"/>
  </p:sldIdLst>
  <p:sldSz cx="8675688" cy="4535488"/>
  <p:notesSz cx="8428038" cy="12280900"/>
  <p:defaultTextStyle>
    <a:defPPr>
      <a:defRPr lang="ja-JP"/>
    </a:defPPr>
    <a:lvl1pPr marL="0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1pPr>
    <a:lvl2pPr marL="363581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2pPr>
    <a:lvl3pPr marL="727162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3pPr>
    <a:lvl4pPr marL="1090744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4pPr>
    <a:lvl5pPr marL="1454326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5pPr>
    <a:lvl6pPr marL="1817907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6pPr>
    <a:lvl7pPr marL="2181488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7pPr>
    <a:lvl8pPr marL="2545070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8pPr>
    <a:lvl9pPr marL="2908652" algn="l" defTabSz="727162" rtl="0" eaLnBrk="1" latinLnBrk="0" hangingPunct="1">
      <a:defRPr kumimoji="1" sz="14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村 昌裕" initials="幸村" lastIdx="0" clrIdx="0">
    <p:extLst>
      <p:ext uri="{19B8F6BF-5375-455C-9EA6-DF929625EA0E}">
        <p15:presenceInfo xmlns:p15="http://schemas.microsoft.com/office/powerpoint/2012/main" userId="S-1-5-21-2011825628-2320747926-1013011839-6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FF"/>
    <a:srgbClr val="343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716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5" d="100"/>
          <a:sy n="65" d="100"/>
        </p:scale>
        <p:origin x="3996" y="84"/>
      </p:cViewPr>
      <p:guideLst/>
    </p:cSldViewPr>
  </p:notesViewPr>
  <p:gridSpacing cx="54000" cy="54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773613" y="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246FC-167F-4E53-8DF7-E0A129A4CCBF}" type="datetimeFigureOut">
              <a:rPr kumimoji="1" lang="ja-JP" altLang="en-US" smtClean="0"/>
              <a:t>2018/6/28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9238" y="1535113"/>
            <a:ext cx="7929562" cy="4144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2963" y="5910263"/>
            <a:ext cx="6742112" cy="4835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1664950"/>
            <a:ext cx="3652838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773613" y="11664950"/>
            <a:ext cx="3652837" cy="615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D8D6D-9936-4E98-90EB-765676FF3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348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528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1pPr>
    <a:lvl2pPr marL="323264" algn="l" defTabSz="646528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2pPr>
    <a:lvl3pPr marL="646528" algn="l" defTabSz="646528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3pPr>
    <a:lvl4pPr marL="969790" algn="l" defTabSz="646528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4pPr>
    <a:lvl5pPr marL="1293054" algn="l" defTabSz="646528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5pPr>
    <a:lvl6pPr marL="1616318" algn="l" defTabSz="646528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6pPr>
    <a:lvl7pPr marL="1939582" algn="l" defTabSz="646528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7pPr>
    <a:lvl8pPr marL="2262846" algn="l" defTabSz="646528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8pPr>
    <a:lvl9pPr marL="2586109" algn="l" defTabSz="646528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1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50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6E52481-1919-4CA1-913B-4DD0ED3962DA}"/>
              </a:ext>
            </a:extLst>
          </p:cNvPr>
          <p:cNvSpPr/>
          <p:nvPr userDrawn="1"/>
        </p:nvSpPr>
        <p:spPr>
          <a:xfrm>
            <a:off x="5085192" y="414"/>
            <a:ext cx="3600000" cy="4535074"/>
          </a:xfrm>
          <a:prstGeom prst="rect">
            <a:avLst/>
          </a:prstGeom>
          <a:solidFill>
            <a:srgbClr val="FAE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96"/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1609809" y="-2661189"/>
            <a:ext cx="5476546" cy="9874123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565352" y="-1149527"/>
            <a:ext cx="9811957" cy="58913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3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07737" y="-1066168"/>
            <a:ext cx="6185502" cy="440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40079" tIns="4796" rIns="40079" bIns="4796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600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600" b="1" kern="100" dirty="0">
                <a:effectLst/>
                <a:latin typeface="+mj-ea"/>
                <a:ea typeface="+mj-ea"/>
                <a:cs typeface="Times New Roman"/>
              </a:rPr>
              <a:t>ロングハガキタイプ</a:t>
            </a:r>
            <a:r>
              <a:rPr lang="en-US" altLang="ja-JP" sz="1600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600" b="1" kern="100" dirty="0">
                <a:effectLst/>
                <a:latin typeface="+mj-ea"/>
                <a:ea typeface="+mj-ea"/>
                <a:cs typeface="Times New Roman"/>
              </a:rPr>
              <a:t>宛名面</a:t>
            </a:r>
            <a:endParaRPr lang="en-US" altLang="ja-JP" sz="1600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000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000" b="1" kern="100" dirty="0">
                <a:effectLst/>
                <a:latin typeface="+mj-ea"/>
                <a:ea typeface="+mj-ea"/>
                <a:cs typeface="Times New Roman"/>
              </a:rPr>
              <a:t>120x235mm</a:t>
            </a:r>
            <a:r>
              <a:rPr lang="ja-JP" altLang="en-US" sz="1000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56" name="角丸四角形吹き出し 53">
            <a:extLst>
              <a:ext uri="{FF2B5EF4-FFF2-40B4-BE49-F238E27FC236}">
                <a16:creationId xmlns:a16="http://schemas.microsoft.com/office/drawing/2014/main" id="{6297D201-F053-44EE-A132-4C89482350A8}"/>
              </a:ext>
            </a:extLst>
          </p:cNvPr>
          <p:cNvSpPr/>
          <p:nvPr userDrawn="1"/>
        </p:nvSpPr>
        <p:spPr>
          <a:xfrm>
            <a:off x="9881376" y="1445971"/>
            <a:ext cx="883889" cy="1412995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8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800" kern="100" dirty="0">
              <a:ea typeface="ＭＳ 明朝"/>
              <a:cs typeface="Times New Roman"/>
            </a:endParaRPr>
          </a:p>
        </p:txBody>
      </p:sp>
      <p:sp>
        <p:nvSpPr>
          <p:cNvPr id="57" name="角丸四角形吹き出し 54">
            <a:extLst>
              <a:ext uri="{FF2B5EF4-FFF2-40B4-BE49-F238E27FC236}">
                <a16:creationId xmlns:a16="http://schemas.microsoft.com/office/drawing/2014/main" id="{30E314E3-3715-4C0A-80EC-BD2C145709ED}"/>
              </a:ext>
            </a:extLst>
          </p:cNvPr>
          <p:cNvSpPr/>
          <p:nvPr userDrawn="1"/>
        </p:nvSpPr>
        <p:spPr>
          <a:xfrm>
            <a:off x="9875174" y="2959236"/>
            <a:ext cx="883889" cy="1626449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800" kern="100" dirty="0">
              <a:ea typeface="ＭＳ 明朝"/>
              <a:cs typeface="Times New Roman"/>
            </a:endParaRPr>
          </a:p>
        </p:txBody>
      </p:sp>
      <p:sp>
        <p:nvSpPr>
          <p:cNvPr id="58" name="角丸四角形吹き出し 52">
            <a:extLst>
              <a:ext uri="{FF2B5EF4-FFF2-40B4-BE49-F238E27FC236}">
                <a16:creationId xmlns:a16="http://schemas.microsoft.com/office/drawing/2014/main" id="{EBAF83A1-D4ED-4C0C-8918-872260B2B766}"/>
              </a:ext>
            </a:extLst>
          </p:cNvPr>
          <p:cNvSpPr/>
          <p:nvPr userDrawn="1"/>
        </p:nvSpPr>
        <p:spPr>
          <a:xfrm>
            <a:off x="9878405" y="-77371"/>
            <a:ext cx="886861" cy="1419087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8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800" kern="100" dirty="0">
              <a:ea typeface="ＭＳ 明朝"/>
              <a:cs typeface="Times New Roman"/>
            </a:endParaRP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4C844C21-95AC-4D4A-BDE8-82CD12FAA8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93844" y="1403744"/>
            <a:ext cx="3581844" cy="1703002"/>
          </a:xfrm>
          <a:prstGeom prst="rect">
            <a:avLst/>
          </a:prstGeom>
        </p:spPr>
      </p:pic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1AC661D-BEF6-4582-94EE-64174A99E420}"/>
              </a:ext>
            </a:extLst>
          </p:cNvPr>
          <p:cNvSpPr/>
          <p:nvPr userDrawn="1"/>
        </p:nvSpPr>
        <p:spPr>
          <a:xfrm>
            <a:off x="0" y="-1"/>
            <a:ext cx="8675688" cy="45354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EBE1E1C-2AD9-4F23-B315-EA09B3B37CC3}"/>
              </a:ext>
            </a:extLst>
          </p:cNvPr>
          <p:cNvSpPr/>
          <p:nvPr userDrawn="1"/>
        </p:nvSpPr>
        <p:spPr>
          <a:xfrm>
            <a:off x="107950" y="107949"/>
            <a:ext cx="8458200" cy="431958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6EEAA95-1C25-4588-94A9-C77C1B251F01}"/>
              </a:ext>
            </a:extLst>
          </p:cNvPr>
          <p:cNvSpPr/>
          <p:nvPr userDrawn="1"/>
        </p:nvSpPr>
        <p:spPr>
          <a:xfrm>
            <a:off x="215900" y="215900"/>
            <a:ext cx="8242299" cy="411003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Text Box 11">
            <a:extLst>
              <a:ext uri="{FF2B5EF4-FFF2-40B4-BE49-F238E27FC236}">
                <a16:creationId xmlns:a16="http://schemas.microsoft.com/office/drawing/2014/main" id="{9D7F0BC7-9402-4439-8472-ACAB59F5367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3511914" y="269744"/>
            <a:ext cx="3367758" cy="131724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9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</p:spTree>
    <p:extLst>
      <p:ext uri="{BB962C8B-B14F-4D97-AF65-F5344CB8AC3E}">
        <p14:creationId xmlns:p14="http://schemas.microsoft.com/office/powerpoint/2010/main" val="168427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205726" rtl="0" eaLnBrk="1" latinLnBrk="0" hangingPunct="1">
        <a:spcBef>
          <a:spcPct val="0"/>
        </a:spcBef>
        <a:buNone/>
        <a:defRPr kumimoji="1"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47" indent="-77147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730" kern="1200">
          <a:solidFill>
            <a:schemeClr val="tx1"/>
          </a:solidFill>
          <a:latin typeface="+mn-lt"/>
          <a:ea typeface="+mn-ea"/>
          <a:cs typeface="+mn-cs"/>
        </a:defRPr>
      </a:lvl1pPr>
      <a:lvl2pPr marL="167153" indent="-64289" algn="l" defTabSz="205726" rtl="0" eaLnBrk="1" latinLnBrk="0" hangingPunct="1">
        <a:spcBef>
          <a:spcPct val="20000"/>
        </a:spcBef>
        <a:buFont typeface="Arial" pitchFamily="34" charset="0"/>
        <a:buChar char="–"/>
        <a:defRPr kumimoji="1" sz="615" kern="1200">
          <a:solidFill>
            <a:schemeClr val="tx1"/>
          </a:solidFill>
          <a:latin typeface="+mn-lt"/>
          <a:ea typeface="+mn-ea"/>
          <a:cs typeface="+mn-cs"/>
        </a:defRPr>
      </a:lvl2pPr>
      <a:lvl3pPr marL="257157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3pPr>
      <a:lvl4pPr marL="360021" indent="-51432" algn="l" defTabSz="205726" rtl="0" eaLnBrk="1" latinLnBrk="0" hangingPunct="1">
        <a:spcBef>
          <a:spcPct val="20000"/>
        </a:spcBef>
        <a:buFont typeface="Arial" pitchFamily="34" charset="0"/>
        <a:buChar char="–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4pPr>
      <a:lvl5pPr marL="462884" indent="-51432" algn="l" defTabSz="205726" rtl="0" eaLnBrk="1" latinLnBrk="0" hangingPunct="1">
        <a:spcBef>
          <a:spcPct val="20000"/>
        </a:spcBef>
        <a:buFont typeface="Arial" pitchFamily="34" charset="0"/>
        <a:buChar char="»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5pPr>
      <a:lvl6pPr marL="565746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6pPr>
      <a:lvl7pPr marL="668610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7pPr>
      <a:lvl8pPr marL="771472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8pPr>
      <a:lvl9pPr marL="874335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1pPr>
      <a:lvl2pPr marL="102862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2pPr>
      <a:lvl3pPr marL="205726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3pPr>
      <a:lvl4pPr marL="308589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4pPr>
      <a:lvl5pPr marL="411452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5pPr>
      <a:lvl6pPr marL="514315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6pPr>
      <a:lvl7pPr marL="617177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7pPr>
      <a:lvl8pPr marL="720041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8pPr>
      <a:lvl9pPr marL="822904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42B6D5AA-9684-402A-A3B7-5AF90EACE958}"/>
              </a:ext>
            </a:extLst>
          </p:cNvPr>
          <p:cNvGrpSpPr/>
          <p:nvPr userDrawn="1"/>
        </p:nvGrpSpPr>
        <p:grpSpPr>
          <a:xfrm rot="5400000">
            <a:off x="1609809" y="-2661189"/>
            <a:ext cx="5476546" cy="9874123"/>
            <a:chOff x="-395447" y="-391796"/>
            <a:chExt cx="4608195" cy="6311128"/>
          </a:xfrm>
        </p:grpSpPr>
        <p:grpSp>
          <p:nvGrpSpPr>
            <p:cNvPr id="53" name="Group 6">
              <a:extLst>
                <a:ext uri="{FF2B5EF4-FFF2-40B4-BE49-F238E27FC236}">
                  <a16:creationId xmlns:a16="http://schemas.microsoft.com/office/drawing/2014/main" id="{96F49433-6AFA-42BA-BF12-5B3D99E2EC4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705701" y="-367168"/>
              <a:ext cx="467995" cy="467995"/>
              <a:chOff x="14374" y="2750"/>
              <a:chExt cx="737" cy="737"/>
            </a:xfrm>
          </p:grpSpPr>
          <p:cxnSp>
            <p:nvCxnSpPr>
              <p:cNvPr id="89" name="Line 7">
                <a:extLst>
                  <a:ext uri="{FF2B5EF4-FFF2-40B4-BE49-F238E27FC236}">
                    <a16:creationId xmlns:a16="http://schemas.microsoft.com/office/drawing/2014/main" id="{903F9069-5B7B-4EDE-9D3B-B57FFA26FC5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Line 8">
                <a:extLst>
                  <a:ext uri="{FF2B5EF4-FFF2-40B4-BE49-F238E27FC236}">
                    <a16:creationId xmlns:a16="http://schemas.microsoft.com/office/drawing/2014/main" id="{DF0F20F1-7A41-452A-992C-DAF4B8A11B40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Line 9">
                <a:extLst>
                  <a:ext uri="{FF2B5EF4-FFF2-40B4-BE49-F238E27FC236}">
                    <a16:creationId xmlns:a16="http://schemas.microsoft.com/office/drawing/2014/main" id="{3AAF4E86-1C9B-45FA-B4AA-17678F94D913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2" name="Line 10">
                <a:extLst>
                  <a:ext uri="{FF2B5EF4-FFF2-40B4-BE49-F238E27FC236}">
                    <a16:creationId xmlns:a16="http://schemas.microsoft.com/office/drawing/2014/main" id="{F3A1C8B3-05A5-421F-B5C0-4736DE4FB47D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id="{67BC4697-D812-4170-9F8E-276CD311B29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-363379" y="-367168"/>
              <a:ext cx="467995" cy="467995"/>
              <a:chOff x="14374" y="2750"/>
              <a:chExt cx="737" cy="737"/>
            </a:xfrm>
          </p:grpSpPr>
          <p:cxnSp>
            <p:nvCxnSpPr>
              <p:cNvPr id="85" name="Line 12">
                <a:extLst>
                  <a:ext uri="{FF2B5EF4-FFF2-40B4-BE49-F238E27FC236}">
                    <a16:creationId xmlns:a16="http://schemas.microsoft.com/office/drawing/2014/main" id="{7B09380F-98B2-4FF5-8B9A-29A234C3B8D5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6" name="Line 13">
                <a:extLst>
                  <a:ext uri="{FF2B5EF4-FFF2-40B4-BE49-F238E27FC236}">
                    <a16:creationId xmlns:a16="http://schemas.microsoft.com/office/drawing/2014/main" id="{7667EF8C-B3F2-4D46-9B4E-4701E917940C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7" name="Line 14">
                <a:extLst>
                  <a:ext uri="{FF2B5EF4-FFF2-40B4-BE49-F238E27FC236}">
                    <a16:creationId xmlns:a16="http://schemas.microsoft.com/office/drawing/2014/main" id="{01DD75BF-3D6C-47CE-AF95-7EF987EB093D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Line 15">
                <a:extLst>
                  <a:ext uri="{FF2B5EF4-FFF2-40B4-BE49-F238E27FC236}">
                    <a16:creationId xmlns:a16="http://schemas.microsoft.com/office/drawing/2014/main" id="{A62312D9-81FE-4AEE-9F84-BDFF3FFED64E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55" name="Group 16">
              <a:extLst>
                <a:ext uri="{FF2B5EF4-FFF2-40B4-BE49-F238E27FC236}">
                  <a16:creationId xmlns:a16="http://schemas.microsoft.com/office/drawing/2014/main" id="{0319FECB-FB97-4AB3-AFDF-E99465F0C0B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3705701" y="5436235"/>
              <a:ext cx="467995" cy="467995"/>
              <a:chOff x="14374" y="2750"/>
              <a:chExt cx="737" cy="737"/>
            </a:xfrm>
          </p:grpSpPr>
          <p:cxnSp>
            <p:nvCxnSpPr>
              <p:cNvPr id="81" name="Line 17">
                <a:extLst>
                  <a:ext uri="{FF2B5EF4-FFF2-40B4-BE49-F238E27FC236}">
                    <a16:creationId xmlns:a16="http://schemas.microsoft.com/office/drawing/2014/main" id="{397E1BCC-D464-46D3-9148-19C081D2B49A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" name="Line 18">
                <a:extLst>
                  <a:ext uri="{FF2B5EF4-FFF2-40B4-BE49-F238E27FC236}">
                    <a16:creationId xmlns:a16="http://schemas.microsoft.com/office/drawing/2014/main" id="{4AEE28A2-F8A4-44B4-80C1-1D498C080EA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3" name="Line 19">
                <a:extLst>
                  <a:ext uri="{FF2B5EF4-FFF2-40B4-BE49-F238E27FC236}">
                    <a16:creationId xmlns:a16="http://schemas.microsoft.com/office/drawing/2014/main" id="{D8968185-B149-4C7E-B094-96BE79568945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Line 20">
                <a:extLst>
                  <a:ext uri="{FF2B5EF4-FFF2-40B4-BE49-F238E27FC236}">
                    <a16:creationId xmlns:a16="http://schemas.microsoft.com/office/drawing/2014/main" id="{18060E77-6655-47AD-A751-D5A889DAC5C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0" name="Group 21">
              <a:extLst>
                <a:ext uri="{FF2B5EF4-FFF2-40B4-BE49-F238E27FC236}">
                  <a16:creationId xmlns:a16="http://schemas.microsoft.com/office/drawing/2014/main" id="{00893236-FADB-4484-AF72-A822281B6FF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-363379" y="5436235"/>
              <a:ext cx="467995" cy="467995"/>
              <a:chOff x="14374" y="2750"/>
              <a:chExt cx="737" cy="737"/>
            </a:xfrm>
          </p:grpSpPr>
          <p:cxnSp>
            <p:nvCxnSpPr>
              <p:cNvPr id="77" name="Line 22">
                <a:extLst>
                  <a:ext uri="{FF2B5EF4-FFF2-40B4-BE49-F238E27FC236}">
                    <a16:creationId xmlns:a16="http://schemas.microsoft.com/office/drawing/2014/main" id="{339470D4-4672-4BD6-BFFF-58BE909C3C1E}"/>
                  </a:ext>
                </a:extLst>
              </p:cNvPr>
              <p:cNvCxnSpPr/>
              <p:nvPr userDrawn="1"/>
            </p:nvCxnSpPr>
            <p:spPr bwMode="auto">
              <a:xfrm>
                <a:off x="14544" y="2750"/>
                <a:ext cx="0" cy="73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Line 23">
                <a:extLst>
                  <a:ext uri="{FF2B5EF4-FFF2-40B4-BE49-F238E27FC236}">
                    <a16:creationId xmlns:a16="http://schemas.microsoft.com/office/drawing/2014/main" id="{F3E50F31-E293-43BA-A3BE-B916B890055E}"/>
                  </a:ext>
                </a:extLst>
              </p:cNvPr>
              <p:cNvCxnSpPr/>
              <p:nvPr userDrawn="1"/>
            </p:nvCxnSpPr>
            <p:spPr bwMode="auto">
              <a:xfrm>
                <a:off x="14374" y="2750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9" name="Line 24">
                <a:extLst>
                  <a:ext uri="{FF2B5EF4-FFF2-40B4-BE49-F238E27FC236}">
                    <a16:creationId xmlns:a16="http://schemas.microsoft.com/office/drawing/2014/main" id="{6EC33858-FBC0-4113-8E49-889F17F0EF20}"/>
                  </a:ext>
                </a:extLst>
              </p:cNvPr>
              <p:cNvCxnSpPr/>
              <p:nvPr userDrawn="1"/>
            </p:nvCxnSpPr>
            <p:spPr bwMode="auto">
              <a:xfrm>
                <a:off x="14544" y="3487"/>
                <a:ext cx="56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0" name="Line 25">
                <a:extLst>
                  <a:ext uri="{FF2B5EF4-FFF2-40B4-BE49-F238E27FC236}">
                    <a16:creationId xmlns:a16="http://schemas.microsoft.com/office/drawing/2014/main" id="{D8E673DC-6FF8-4AD4-8361-D5CC07789F98}"/>
                  </a:ext>
                </a:extLst>
              </p:cNvPr>
              <p:cNvCxnSpPr/>
              <p:nvPr userDrawn="1"/>
            </p:nvCxnSpPr>
            <p:spPr bwMode="auto">
              <a:xfrm>
                <a:off x="14374" y="3317"/>
                <a:ext cx="737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1D1472D6-3143-4DFA-BFCF-54F6FA57A7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-683419" y="2584630"/>
              <a:ext cx="935990" cy="360045"/>
              <a:chOff x="9582" y="14318"/>
              <a:chExt cx="1474" cy="567"/>
            </a:xfrm>
          </p:grpSpPr>
          <p:cxnSp>
            <p:nvCxnSpPr>
              <p:cNvPr id="75" name="Line 27">
                <a:extLst>
                  <a:ext uri="{FF2B5EF4-FFF2-40B4-BE49-F238E27FC236}">
                    <a16:creationId xmlns:a16="http://schemas.microsoft.com/office/drawing/2014/main" id="{75F3747A-BE31-427D-8BCE-9B4BF1428442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Line 28">
                <a:extLst>
                  <a:ext uri="{FF2B5EF4-FFF2-40B4-BE49-F238E27FC236}">
                    <a16:creationId xmlns:a16="http://schemas.microsoft.com/office/drawing/2014/main" id="{0CC60D71-4EBB-4383-BCE0-E9DC9D760E69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6" name="Group 29">
              <a:extLst>
                <a:ext uri="{FF2B5EF4-FFF2-40B4-BE49-F238E27FC236}">
                  <a16:creationId xmlns:a16="http://schemas.microsoft.com/office/drawing/2014/main" id="{BA6AA803-B03C-42A7-B32D-314BF7731A7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1440180" y="5559287"/>
              <a:ext cx="935990" cy="360045"/>
              <a:chOff x="9582" y="14318"/>
              <a:chExt cx="1474" cy="567"/>
            </a:xfrm>
          </p:grpSpPr>
          <p:cxnSp>
            <p:nvCxnSpPr>
              <p:cNvPr id="73" name="Line 30">
                <a:extLst>
                  <a:ext uri="{FF2B5EF4-FFF2-40B4-BE49-F238E27FC236}">
                    <a16:creationId xmlns:a16="http://schemas.microsoft.com/office/drawing/2014/main" id="{DFAA6C72-1D91-4E11-8975-081F58ACA810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4" name="Line 31">
                <a:extLst>
                  <a:ext uri="{FF2B5EF4-FFF2-40B4-BE49-F238E27FC236}">
                    <a16:creationId xmlns:a16="http://schemas.microsoft.com/office/drawing/2014/main" id="{A9BFACD9-8C28-4746-9EFD-8B24AE62258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7" name="Group 32">
              <a:extLst>
                <a:ext uri="{FF2B5EF4-FFF2-40B4-BE49-F238E27FC236}">
                  <a16:creationId xmlns:a16="http://schemas.microsoft.com/office/drawing/2014/main" id="{58454ABE-590E-43EE-A9B7-A33CFE75C94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0800000">
              <a:off x="1440180" y="-391796"/>
              <a:ext cx="935990" cy="360045"/>
              <a:chOff x="9582" y="14318"/>
              <a:chExt cx="1474" cy="567"/>
            </a:xfrm>
          </p:grpSpPr>
          <p:cxnSp>
            <p:nvCxnSpPr>
              <p:cNvPr id="71" name="Line 33">
                <a:extLst>
                  <a:ext uri="{FF2B5EF4-FFF2-40B4-BE49-F238E27FC236}">
                    <a16:creationId xmlns:a16="http://schemas.microsoft.com/office/drawing/2014/main" id="{4A613131-6BE2-46A4-B6FC-2856EF5A838F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Line 34">
                <a:extLst>
                  <a:ext uri="{FF2B5EF4-FFF2-40B4-BE49-F238E27FC236}">
                    <a16:creationId xmlns:a16="http://schemas.microsoft.com/office/drawing/2014/main" id="{A77A5C74-81EA-47E7-8A7A-C2BA6E988AD1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68" name="Group 35">
              <a:extLst>
                <a:ext uri="{FF2B5EF4-FFF2-40B4-BE49-F238E27FC236}">
                  <a16:creationId xmlns:a16="http://schemas.microsoft.com/office/drawing/2014/main" id="{21FAD51B-BA53-4DAE-AA92-3F054435B25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16200000">
              <a:off x="3564731" y="2584630"/>
              <a:ext cx="935990" cy="360045"/>
              <a:chOff x="9582" y="14318"/>
              <a:chExt cx="1474" cy="567"/>
            </a:xfrm>
          </p:grpSpPr>
          <p:cxnSp>
            <p:nvCxnSpPr>
              <p:cNvPr id="69" name="Line 36">
                <a:extLst>
                  <a:ext uri="{FF2B5EF4-FFF2-40B4-BE49-F238E27FC236}">
                    <a16:creationId xmlns:a16="http://schemas.microsoft.com/office/drawing/2014/main" id="{6F22125A-1C00-42DC-B2AC-A2E4EB92DD2B}"/>
                  </a:ext>
                </a:extLst>
              </p:cNvPr>
              <p:cNvCxnSpPr/>
              <p:nvPr userDrawn="1"/>
            </p:nvCxnSpPr>
            <p:spPr bwMode="auto">
              <a:xfrm>
                <a:off x="10319" y="14318"/>
                <a:ext cx="0" cy="567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" name="Line 37">
                <a:extLst>
                  <a:ext uri="{FF2B5EF4-FFF2-40B4-BE49-F238E27FC236}">
                    <a16:creationId xmlns:a16="http://schemas.microsoft.com/office/drawing/2014/main" id="{994035F3-128F-4DAB-AA89-E643B407FF68}"/>
                  </a:ext>
                </a:extLst>
              </p:cNvPr>
              <p:cNvCxnSpPr/>
              <p:nvPr userDrawn="1"/>
            </p:nvCxnSpPr>
            <p:spPr bwMode="auto">
              <a:xfrm>
                <a:off x="9582" y="14436"/>
                <a:ext cx="1474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78DA51A2-A500-4313-9858-38C37F03107F}"/>
              </a:ext>
            </a:extLst>
          </p:cNvPr>
          <p:cNvSpPr/>
          <p:nvPr userDrawn="1"/>
        </p:nvSpPr>
        <p:spPr>
          <a:xfrm>
            <a:off x="-565352" y="-1149527"/>
            <a:ext cx="9811957" cy="58913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3"/>
          </a:p>
        </p:txBody>
      </p:sp>
      <p:sp>
        <p:nvSpPr>
          <p:cNvPr id="97" name="テキスト ボックス 13">
            <a:extLst>
              <a:ext uri="{FF2B5EF4-FFF2-40B4-BE49-F238E27FC236}">
                <a16:creationId xmlns:a16="http://schemas.microsoft.com/office/drawing/2014/main" id="{198124C3-C695-4DBD-9726-99454ECFEE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07737" y="-1066168"/>
            <a:ext cx="6185502" cy="440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40079" tIns="4796" rIns="40079" bIns="4796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1600" b="1" kern="100" dirty="0">
                <a:effectLst/>
                <a:latin typeface="+mj-ea"/>
                <a:ea typeface="+mj-ea"/>
                <a:cs typeface="Times New Roman"/>
              </a:rPr>
              <a:t>〈</a:t>
            </a:r>
            <a:r>
              <a:rPr lang="ja-JP" altLang="en-US" sz="1600" b="1" kern="100" dirty="0">
                <a:effectLst/>
                <a:latin typeface="+mj-ea"/>
                <a:ea typeface="+mj-ea"/>
                <a:cs typeface="Times New Roman"/>
              </a:rPr>
              <a:t>ロングハガキタイプ</a:t>
            </a:r>
            <a:r>
              <a:rPr lang="en-US" altLang="ja-JP" sz="1600" b="1" kern="100" dirty="0">
                <a:effectLst/>
                <a:latin typeface="+mj-ea"/>
                <a:ea typeface="+mj-ea"/>
                <a:cs typeface="Times New Roman"/>
              </a:rPr>
              <a:t>〉</a:t>
            </a:r>
            <a:r>
              <a:rPr lang="ja-JP" altLang="en-US" sz="1600" b="1" kern="100" dirty="0">
                <a:effectLst/>
                <a:latin typeface="+mj-ea"/>
                <a:ea typeface="+mj-ea"/>
                <a:cs typeface="Times New Roman"/>
              </a:rPr>
              <a:t>デザイン面</a:t>
            </a:r>
            <a:endParaRPr lang="en-US" altLang="ja-JP" sz="1600" b="1" kern="100" dirty="0">
              <a:effectLst/>
              <a:latin typeface="+mj-ea"/>
              <a:ea typeface="+mj-ea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ja-JP" altLang="en-US" sz="1000" b="1" kern="100" dirty="0">
                <a:effectLst/>
                <a:latin typeface="+mj-ea"/>
                <a:ea typeface="+mj-ea"/>
                <a:cs typeface="Times New Roman"/>
              </a:rPr>
              <a:t>（仕上がりサイズ</a:t>
            </a:r>
            <a:r>
              <a:rPr lang="en-US" sz="1000" b="1" kern="100" dirty="0">
                <a:effectLst/>
                <a:latin typeface="+mj-ea"/>
                <a:ea typeface="+mj-ea"/>
                <a:cs typeface="Times New Roman"/>
              </a:rPr>
              <a:t>120x235mm</a:t>
            </a:r>
            <a:r>
              <a:rPr lang="ja-JP" altLang="en-US" sz="1000" b="1" kern="100" dirty="0">
                <a:effectLst/>
                <a:latin typeface="+mj-ea"/>
                <a:ea typeface="+mj-ea"/>
                <a:cs typeface="Times New Roman"/>
              </a:rPr>
              <a:t>）</a:t>
            </a:r>
          </a:p>
        </p:txBody>
      </p:sp>
      <p:sp>
        <p:nvSpPr>
          <p:cNvPr id="56" name="角丸四角形吹き出し 53">
            <a:extLst>
              <a:ext uri="{FF2B5EF4-FFF2-40B4-BE49-F238E27FC236}">
                <a16:creationId xmlns:a16="http://schemas.microsoft.com/office/drawing/2014/main" id="{6297D201-F053-44EE-A132-4C89482350A8}"/>
              </a:ext>
            </a:extLst>
          </p:cNvPr>
          <p:cNvSpPr/>
          <p:nvPr userDrawn="1"/>
        </p:nvSpPr>
        <p:spPr>
          <a:xfrm>
            <a:off x="9881376" y="1445971"/>
            <a:ext cx="883889" cy="1412995"/>
          </a:xfrm>
          <a:prstGeom prst="wedgeRoundRectCallout">
            <a:avLst>
              <a:gd name="adj1" fmla="val -115225"/>
              <a:gd name="adj2" fmla="val 22328"/>
              <a:gd name="adj3" fmla="val 16667"/>
            </a:avLst>
          </a:prstGeom>
          <a:solidFill>
            <a:schemeClr val="bg1"/>
          </a:solidFill>
          <a:ln w="127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仕上がりサイズ</a:t>
            </a:r>
            <a:endParaRPr lang="en-US" altLang="ja-JP" sz="8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　　　ガイド（赤）</a:t>
            </a:r>
            <a:endParaRPr lang="ja-JP" altLang="en-US" sz="800" kern="100" dirty="0">
              <a:ea typeface="ＭＳ 明朝"/>
              <a:cs typeface="Times New Roman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1AC661D-BEF6-4582-94EE-64174A99E420}"/>
              </a:ext>
            </a:extLst>
          </p:cNvPr>
          <p:cNvSpPr/>
          <p:nvPr userDrawn="1"/>
        </p:nvSpPr>
        <p:spPr>
          <a:xfrm>
            <a:off x="0" y="-1"/>
            <a:ext cx="8675688" cy="45354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2EBE1E1C-2AD9-4F23-B315-EA09B3B37CC3}"/>
              </a:ext>
            </a:extLst>
          </p:cNvPr>
          <p:cNvSpPr/>
          <p:nvPr userDrawn="1"/>
        </p:nvSpPr>
        <p:spPr>
          <a:xfrm>
            <a:off x="107950" y="107949"/>
            <a:ext cx="8458200" cy="431958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6EEAA95-1C25-4588-94A9-C77C1B251F01}"/>
              </a:ext>
            </a:extLst>
          </p:cNvPr>
          <p:cNvSpPr/>
          <p:nvPr userDrawn="1"/>
        </p:nvSpPr>
        <p:spPr>
          <a:xfrm>
            <a:off x="215900" y="215900"/>
            <a:ext cx="8242299" cy="411003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Text Box 11">
            <a:extLst>
              <a:ext uri="{FF2B5EF4-FFF2-40B4-BE49-F238E27FC236}">
                <a16:creationId xmlns:a16="http://schemas.microsoft.com/office/drawing/2014/main" id="{9D7F0BC7-9402-4439-8472-ACAB59F5367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3511914" y="269744"/>
            <a:ext cx="3367758" cy="131724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2000" tIns="36000" rIns="72000" bIns="36000" anchor="t" anchorCtr="0" upright="1"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テンプレート使用上の注意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印刷不可範囲には文字や画像をのせないでください。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marL="92075" indent="-92075"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用紙サイズの変更やトンボの移動、変形などはなさらない様、お願いします。</a:t>
            </a:r>
          </a:p>
          <a:p>
            <a:pPr marL="92075" indent="-92075" algn="just">
              <a:spcAft>
                <a:spcPts val="0"/>
              </a:spcAft>
            </a:pPr>
            <a:r>
              <a:rPr lang="en-US" altLang="ja-JP" sz="900" kern="100" dirty="0">
                <a:effectLst/>
                <a:latin typeface="Century"/>
                <a:ea typeface="ＭＳ 明朝"/>
                <a:cs typeface="Times New Roman"/>
              </a:rPr>
              <a:t>※</a:t>
            </a:r>
            <a:r>
              <a:rPr lang="ja-JP" altLang="en-US" sz="900" u="sng" kern="100" dirty="0">
                <a:effectLst/>
                <a:latin typeface="Century"/>
                <a:ea typeface="ＭＳ 明朝"/>
                <a:cs typeface="Times New Roman"/>
              </a:rPr>
              <a:t>透過性・影・ぼかし・パターン・グラデーション等の効果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や</a:t>
            </a:r>
            <a:r>
              <a:rPr lang="ja-JP" altLang="en-US" sz="900" u="sng" kern="100" dirty="0">
                <a:effectLst/>
                <a:latin typeface="Century"/>
                <a:ea typeface="ＭＳ 明朝"/>
                <a:cs typeface="Times New Roman"/>
              </a:rPr>
              <a:t>ワードアートの効果</a:t>
            </a: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は、</a:t>
            </a:r>
            <a:endParaRPr lang="en-US" altLang="ja-JP" sz="900" kern="100" dirty="0">
              <a:effectLst/>
              <a:latin typeface="Century"/>
              <a:ea typeface="ＭＳ 明朝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ja-JP" altLang="en-US" sz="900" kern="100" dirty="0">
                <a:effectLst/>
                <a:latin typeface="Century"/>
                <a:ea typeface="ＭＳ 明朝"/>
                <a:cs typeface="Times New Roman"/>
              </a:rPr>
              <a:t>　ご使用にならない様、お願いします。</a:t>
            </a:r>
          </a:p>
        </p:txBody>
      </p:sp>
      <p:sp>
        <p:nvSpPr>
          <p:cNvPr id="44" name="角丸四角形吹き出し 52">
            <a:extLst>
              <a:ext uri="{FF2B5EF4-FFF2-40B4-BE49-F238E27FC236}">
                <a16:creationId xmlns:a16="http://schemas.microsoft.com/office/drawing/2014/main" id="{297B2310-EE92-44E3-BBFB-6530C8A73D87}"/>
              </a:ext>
            </a:extLst>
          </p:cNvPr>
          <p:cNvSpPr/>
          <p:nvPr userDrawn="1"/>
        </p:nvSpPr>
        <p:spPr>
          <a:xfrm>
            <a:off x="9878405" y="-77371"/>
            <a:ext cx="886861" cy="1419087"/>
          </a:xfrm>
          <a:prstGeom prst="wedgeRoundRectCallout">
            <a:avLst>
              <a:gd name="adj1" fmla="val -114768"/>
              <a:gd name="adj2" fmla="val 22346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フチなし印刷の場合は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ガイド（黒）まで</a:t>
            </a:r>
            <a:endParaRPr lang="en-US" altLang="ja-JP" sz="800" kern="100" dirty="0">
              <a:solidFill>
                <a:srgbClr val="000000"/>
              </a:solidFill>
              <a:ea typeface="ＭＳ 明朝"/>
              <a:cs typeface="Times New Roman"/>
            </a:endParaRP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背景をのばしてください</a:t>
            </a:r>
            <a:endParaRPr lang="ja-JP" altLang="en-US" sz="800" kern="100" dirty="0">
              <a:ea typeface="ＭＳ 明朝"/>
              <a:cs typeface="Times New Roman"/>
            </a:endParaRPr>
          </a:p>
        </p:txBody>
      </p:sp>
      <p:sp>
        <p:nvSpPr>
          <p:cNvPr id="45" name="角丸四角形吹き出し 54">
            <a:extLst>
              <a:ext uri="{FF2B5EF4-FFF2-40B4-BE49-F238E27FC236}">
                <a16:creationId xmlns:a16="http://schemas.microsoft.com/office/drawing/2014/main" id="{475565FF-4722-4E95-A4F6-A35EFA60787F}"/>
              </a:ext>
            </a:extLst>
          </p:cNvPr>
          <p:cNvSpPr/>
          <p:nvPr userDrawn="1"/>
        </p:nvSpPr>
        <p:spPr>
          <a:xfrm>
            <a:off x="9875174" y="2959236"/>
            <a:ext cx="883889" cy="1626449"/>
          </a:xfrm>
          <a:prstGeom prst="wedgeRoundRectCallout">
            <a:avLst>
              <a:gd name="adj1" fmla="val -112301"/>
              <a:gd name="adj2" fmla="val 19696"/>
              <a:gd name="adj3" fmla="val 16667"/>
            </a:avLst>
          </a:prstGeom>
          <a:solidFill>
            <a:schemeClr val="bg1"/>
          </a:solidFill>
          <a:ln w="12700">
            <a:solidFill>
              <a:srgbClr val="010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>
            <a:noAutofit/>
          </a:bodyPr>
          <a:lstStyle/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切れてはいけない文字や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画像などはガイド（青）内側に</a:t>
            </a:r>
          </a:p>
          <a:p>
            <a:pPr defTabSz="7957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kern="100" dirty="0">
                <a:solidFill>
                  <a:srgbClr val="000000"/>
                </a:solidFill>
                <a:ea typeface="ＭＳ 明朝"/>
                <a:cs typeface="Times New Roman"/>
              </a:rPr>
              <a:t>レイアウトしてください。</a:t>
            </a:r>
            <a:endParaRPr lang="ja-JP" altLang="en-US" sz="800" kern="1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639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205726" rtl="0" eaLnBrk="1" latinLnBrk="0" hangingPunct="1">
        <a:spcBef>
          <a:spcPct val="0"/>
        </a:spcBef>
        <a:buNone/>
        <a:defRPr kumimoji="1"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47" indent="-77147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730" kern="1200">
          <a:solidFill>
            <a:schemeClr val="tx1"/>
          </a:solidFill>
          <a:latin typeface="+mn-lt"/>
          <a:ea typeface="+mn-ea"/>
          <a:cs typeface="+mn-cs"/>
        </a:defRPr>
      </a:lvl1pPr>
      <a:lvl2pPr marL="167153" indent="-64289" algn="l" defTabSz="205726" rtl="0" eaLnBrk="1" latinLnBrk="0" hangingPunct="1">
        <a:spcBef>
          <a:spcPct val="20000"/>
        </a:spcBef>
        <a:buFont typeface="Arial" pitchFamily="34" charset="0"/>
        <a:buChar char="–"/>
        <a:defRPr kumimoji="1" sz="615" kern="1200">
          <a:solidFill>
            <a:schemeClr val="tx1"/>
          </a:solidFill>
          <a:latin typeface="+mn-lt"/>
          <a:ea typeface="+mn-ea"/>
          <a:cs typeface="+mn-cs"/>
        </a:defRPr>
      </a:lvl2pPr>
      <a:lvl3pPr marL="257157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539" kern="1200">
          <a:solidFill>
            <a:schemeClr val="tx1"/>
          </a:solidFill>
          <a:latin typeface="+mn-lt"/>
          <a:ea typeface="+mn-ea"/>
          <a:cs typeface="+mn-cs"/>
        </a:defRPr>
      </a:lvl3pPr>
      <a:lvl4pPr marL="360021" indent="-51432" algn="l" defTabSz="205726" rtl="0" eaLnBrk="1" latinLnBrk="0" hangingPunct="1">
        <a:spcBef>
          <a:spcPct val="20000"/>
        </a:spcBef>
        <a:buFont typeface="Arial" pitchFamily="34" charset="0"/>
        <a:buChar char="–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4pPr>
      <a:lvl5pPr marL="462884" indent="-51432" algn="l" defTabSz="205726" rtl="0" eaLnBrk="1" latinLnBrk="0" hangingPunct="1">
        <a:spcBef>
          <a:spcPct val="20000"/>
        </a:spcBef>
        <a:buFont typeface="Arial" pitchFamily="34" charset="0"/>
        <a:buChar char="»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5pPr>
      <a:lvl6pPr marL="565746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6pPr>
      <a:lvl7pPr marL="668610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7pPr>
      <a:lvl8pPr marL="771472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8pPr>
      <a:lvl9pPr marL="874335" indent="-51432" algn="l" defTabSz="205726" rtl="0" eaLnBrk="1" latinLnBrk="0" hangingPunct="1">
        <a:spcBef>
          <a:spcPct val="20000"/>
        </a:spcBef>
        <a:buFont typeface="Arial" pitchFamily="34" charset="0"/>
        <a:buChar char="•"/>
        <a:defRPr kumimoji="1" sz="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1pPr>
      <a:lvl2pPr marL="102862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2pPr>
      <a:lvl3pPr marL="205726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3pPr>
      <a:lvl4pPr marL="308589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4pPr>
      <a:lvl5pPr marL="411452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5pPr>
      <a:lvl6pPr marL="514315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6pPr>
      <a:lvl7pPr marL="617177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7pPr>
      <a:lvl8pPr marL="720041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8pPr>
      <a:lvl9pPr marL="822904" algn="l" defTabSz="205726" rtl="0" eaLnBrk="1" latinLnBrk="0" hangingPunct="1">
        <a:defRPr kumimoji="1" sz="4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FEB7257-4F41-4478-878F-1542664E7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-424674"/>
            <a:ext cx="328194" cy="31794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DFAC10BF-4498-46DB-B47F-9681D9D090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4643744"/>
            <a:ext cx="328930" cy="31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4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17FE12B-39D6-4E00-A46D-290556CF9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-424674"/>
            <a:ext cx="328194" cy="31794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014E519-F116-40C8-BF69-DC3292E7F1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7109" y="4643744"/>
            <a:ext cx="328930" cy="31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184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明朝</vt:lpstr>
      <vt:lpstr>游ゴシック</vt:lpstr>
      <vt:lpstr>Arial</vt:lpstr>
      <vt:lpstr>Calibri</vt:lpstr>
      <vt:lpstr>Century</vt:lpstr>
      <vt:lpstr>Times New Roman</vt:lpstr>
      <vt:lpstr>1_Office ​​テーマ</vt:lpstr>
      <vt:lpstr>2_Office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よみプリ</dc:creator>
  <cp:lastModifiedBy>幸村 昌裕</cp:lastModifiedBy>
  <cp:revision>37</cp:revision>
  <cp:lastPrinted>2018-06-22T05:55:46Z</cp:lastPrinted>
  <dcterms:created xsi:type="dcterms:W3CDTF">2014-08-13T04:11:14Z</dcterms:created>
  <dcterms:modified xsi:type="dcterms:W3CDTF">2018-06-28T04:19:27Z</dcterms:modified>
</cp:coreProperties>
</file>