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sldIdLst>
    <p:sldId id="256" r:id="rId3"/>
    <p:sldId id="257" r:id="rId4"/>
  </p:sldIdLst>
  <p:sldSz cx="4535488" cy="8675688"/>
  <p:notesSz cx="8428038" cy="12280900"/>
  <p:defaultTextStyle>
    <a:defPPr>
      <a:defRPr lang="ja-JP"/>
    </a:defPPr>
    <a:lvl1pPr marL="0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1pPr>
    <a:lvl2pPr marL="363581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2pPr>
    <a:lvl3pPr marL="727162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3pPr>
    <a:lvl4pPr marL="1090744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4pPr>
    <a:lvl5pPr marL="1454326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5pPr>
    <a:lvl6pPr marL="1817907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6pPr>
    <a:lvl7pPr marL="2181488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7pPr>
    <a:lvl8pPr marL="2545070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8pPr>
    <a:lvl9pPr marL="2908652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AE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5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60E6776-35E4-471D-B360-778D3E86DB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8768094"/>
            <a:ext cx="328930" cy="31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60E6776-35E4-471D-B360-778D3E86DB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8768094"/>
            <a:ext cx="328930" cy="31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431853" y="-1490437"/>
            <a:ext cx="5392024" cy="8033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3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469962" y="-608224"/>
            <a:ext cx="5476546" cy="9874123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9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963" y="-1310724"/>
            <a:ext cx="4536242" cy="60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40079" tIns="4796" rIns="40079" bIns="479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526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526" b="1" kern="100" dirty="0">
                <a:effectLst/>
                <a:latin typeface="+mj-ea"/>
                <a:ea typeface="+mj-ea"/>
                <a:cs typeface="Times New Roman"/>
              </a:rPr>
              <a:t>ロングハガキタイプ</a:t>
            </a:r>
            <a:r>
              <a:rPr lang="en-US" altLang="ja-JP" sz="1526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526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526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981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981" b="1" kern="100" dirty="0">
                <a:effectLst/>
                <a:latin typeface="+mj-ea"/>
                <a:ea typeface="+mj-ea"/>
                <a:cs typeface="Times New Roman"/>
              </a:rPr>
              <a:t>120x235mm</a:t>
            </a:r>
            <a:r>
              <a:rPr lang="ja-JP" altLang="en-US" sz="981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5088419" y="4094302"/>
            <a:ext cx="648215" cy="1926723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0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  <p:sp>
        <p:nvSpPr>
          <p:cNvPr id="46" name="角丸四角形吹き出し 54">
            <a:extLst>
              <a:ext uri="{FF2B5EF4-FFF2-40B4-BE49-F238E27FC236}">
                <a16:creationId xmlns:a16="http://schemas.microsoft.com/office/drawing/2014/main" id="{376BC88E-E061-421D-9A14-63F9BB794C08}"/>
              </a:ext>
            </a:extLst>
          </p:cNvPr>
          <p:cNvSpPr/>
          <p:nvPr userDrawn="1"/>
        </p:nvSpPr>
        <p:spPr>
          <a:xfrm>
            <a:off x="5083870" y="6157750"/>
            <a:ext cx="648215" cy="2217783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  <p:sp>
        <p:nvSpPr>
          <p:cNvPr id="50" name="角丸四角形吹き出し 52">
            <a:extLst>
              <a:ext uri="{FF2B5EF4-FFF2-40B4-BE49-F238E27FC236}">
                <a16:creationId xmlns:a16="http://schemas.microsoft.com/office/drawing/2014/main" id="{07FC46F3-7B6C-42CA-94D2-60956610030B}"/>
              </a:ext>
            </a:extLst>
          </p:cNvPr>
          <p:cNvSpPr/>
          <p:nvPr userDrawn="1"/>
        </p:nvSpPr>
        <p:spPr>
          <a:xfrm>
            <a:off x="5086240" y="2017113"/>
            <a:ext cx="650394" cy="1935030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0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5A4197A-142C-4859-AF6C-F81971880A7E}"/>
              </a:ext>
            </a:extLst>
          </p:cNvPr>
          <p:cNvSpPr/>
          <p:nvPr userDrawn="1"/>
        </p:nvSpPr>
        <p:spPr>
          <a:xfrm>
            <a:off x="-217" y="0"/>
            <a:ext cx="4535921" cy="3600000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96"/>
          </a:p>
        </p:txBody>
      </p:sp>
      <p:pic>
        <p:nvPicPr>
          <p:cNvPr id="51" name="図 50">
            <a:extLst>
              <a:ext uri="{FF2B5EF4-FFF2-40B4-BE49-F238E27FC236}">
                <a16:creationId xmlns:a16="http://schemas.microsoft.com/office/drawing/2014/main" id="{7B595113-C537-46D9-A880-59050B810C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773844"/>
            <a:ext cx="4535489" cy="2057113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4C0E96CE-D908-4131-A815-C5EA516670B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-424674"/>
            <a:ext cx="328194" cy="317941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8484B15D-01B2-4328-9A0D-D0650512255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8768094"/>
            <a:ext cx="328930" cy="318654"/>
          </a:xfrm>
          <a:prstGeom prst="rect">
            <a:avLst/>
          </a:prstGeom>
        </p:spPr>
      </p:pic>
      <p:sp>
        <p:nvSpPr>
          <p:cNvPr id="47" name="Text Box 11">
            <a:extLst>
              <a:ext uri="{FF2B5EF4-FFF2-40B4-BE49-F238E27FC236}">
                <a16:creationId xmlns:a16="http://schemas.microsoft.com/office/drawing/2014/main" id="{956E9F48-F9B3-4F1C-BE4F-F4331E8711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3564256" y="341844"/>
            <a:ext cx="3385858" cy="139925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C07B4B-B086-4828-83D0-FC27759B5B18}"/>
              </a:ext>
            </a:extLst>
          </p:cNvPr>
          <p:cNvSpPr/>
          <p:nvPr userDrawn="1"/>
        </p:nvSpPr>
        <p:spPr>
          <a:xfrm>
            <a:off x="1" y="-1"/>
            <a:ext cx="4535487" cy="8675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8947A2B-C391-454A-B26B-5BC0A0F6B197}"/>
              </a:ext>
            </a:extLst>
          </p:cNvPr>
          <p:cNvSpPr/>
          <p:nvPr userDrawn="1"/>
        </p:nvSpPr>
        <p:spPr>
          <a:xfrm>
            <a:off x="107950" y="107949"/>
            <a:ext cx="4319588" cy="845978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DDF528A-5E74-489F-85EF-4A14A0E65C99}"/>
              </a:ext>
            </a:extLst>
          </p:cNvPr>
          <p:cNvSpPr/>
          <p:nvPr userDrawn="1"/>
        </p:nvSpPr>
        <p:spPr>
          <a:xfrm>
            <a:off x="215901" y="209550"/>
            <a:ext cx="4103688" cy="82327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288560" rtl="0" eaLnBrk="1" latinLnBrk="0" hangingPunct="1">
        <a:spcBef>
          <a:spcPct val="0"/>
        </a:spcBef>
        <a:buNone/>
        <a:defRPr kumimoji="1" sz="14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210" indent="-10821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1025" kern="1200">
          <a:solidFill>
            <a:schemeClr val="tx1"/>
          </a:solidFill>
          <a:latin typeface="+mn-lt"/>
          <a:ea typeface="+mn-ea"/>
          <a:cs typeface="+mn-cs"/>
        </a:defRPr>
      </a:lvl1pPr>
      <a:lvl2pPr marL="234455" indent="-90175" algn="l" defTabSz="288560" rtl="0" eaLnBrk="1" latinLnBrk="0" hangingPunct="1">
        <a:spcBef>
          <a:spcPct val="20000"/>
        </a:spcBef>
        <a:buFont typeface="Arial" pitchFamily="34" charset="0"/>
        <a:buChar char="–"/>
        <a:defRPr kumimoji="1"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360699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755" kern="1200">
          <a:solidFill>
            <a:schemeClr val="tx1"/>
          </a:solidFill>
          <a:latin typeface="+mn-lt"/>
          <a:ea typeface="+mn-ea"/>
          <a:cs typeface="+mn-cs"/>
        </a:defRPr>
      </a:lvl3pPr>
      <a:lvl4pPr marL="504980" indent="-72140" algn="l" defTabSz="288560" rtl="0" eaLnBrk="1" latinLnBrk="0" hangingPunct="1">
        <a:spcBef>
          <a:spcPct val="20000"/>
        </a:spcBef>
        <a:buFont typeface="Arial" pitchFamily="34" charset="0"/>
        <a:buChar char="–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4pPr>
      <a:lvl5pPr marL="649260" indent="-72140" algn="l" defTabSz="288560" rtl="0" eaLnBrk="1" latinLnBrk="0" hangingPunct="1">
        <a:spcBef>
          <a:spcPct val="20000"/>
        </a:spcBef>
        <a:buFont typeface="Arial" pitchFamily="34" charset="0"/>
        <a:buChar char="»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5pPr>
      <a:lvl6pPr marL="79354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6pPr>
      <a:lvl7pPr marL="93782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7pPr>
      <a:lvl8pPr marL="108210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8pPr>
      <a:lvl9pPr marL="122638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1pPr>
      <a:lvl2pPr marL="14428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2pPr>
      <a:lvl3pPr marL="28856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3pPr>
      <a:lvl4pPr marL="43284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4pPr>
      <a:lvl5pPr marL="57712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5pPr>
      <a:lvl6pPr marL="72140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6pPr>
      <a:lvl7pPr marL="86568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7pPr>
      <a:lvl8pPr marL="100996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8pPr>
      <a:lvl9pPr marL="115424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61686AD1-FE34-4B5B-A88A-FDA316149EB6}"/>
              </a:ext>
            </a:extLst>
          </p:cNvPr>
          <p:cNvSpPr/>
          <p:nvPr userDrawn="1"/>
        </p:nvSpPr>
        <p:spPr>
          <a:xfrm>
            <a:off x="-431853" y="-1490437"/>
            <a:ext cx="5392024" cy="80333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3"/>
          </a:p>
        </p:txBody>
      </p:sp>
      <p:grpSp>
        <p:nvGrpSpPr>
          <p:cNvPr id="56" name="グループ化 55"/>
          <p:cNvGrpSpPr/>
          <p:nvPr userDrawn="1"/>
        </p:nvGrpSpPr>
        <p:grpSpPr>
          <a:xfrm>
            <a:off x="-469962" y="-608224"/>
            <a:ext cx="5476546" cy="9874123"/>
            <a:chOff x="-395447" y="-391796"/>
            <a:chExt cx="4608195" cy="6311128"/>
          </a:xfrm>
        </p:grpSpPr>
        <p:grpSp>
          <p:nvGrpSpPr>
            <p:cNvPr id="12" name="Group 6"/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40" name="Line 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Line 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Line 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Line 1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3" name="Group 11"/>
            <p:cNvGrpSpPr>
              <a:grpSpLocks/>
            </p:cNvGrpSpPr>
            <p:nvPr userDrawn="1"/>
          </p:nvGrpSpPr>
          <p:grpSpPr bwMode="auto">
            <a:xfrm rot="16200000">
              <a:off x="-363379" y="-367169"/>
              <a:ext cx="467995" cy="467995"/>
              <a:chOff x="14374" y="2750"/>
              <a:chExt cx="737" cy="737"/>
            </a:xfrm>
          </p:grpSpPr>
          <p:cxnSp>
            <p:nvCxnSpPr>
              <p:cNvPr id="36" name="Line 1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Line 1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Line 1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Line 1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" name="Group 16"/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32" name="Line 17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Line 18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Line 19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Line 20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5" name="Group 21"/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28" name="Line 22"/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" name="Line 23"/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" name="Line 24"/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Line 25"/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6" name="Group 26"/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26" name="Line 27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7" name="Line 28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7" name="Group 29"/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24" name="Line 30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5" name="Line 31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32"/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22" name="Line 33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Line 34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9" name="Group 35"/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20" name="Line 36"/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Line 37"/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45" name="テキスト ボックス 13"/>
          <p:cNvSpPr txBox="1">
            <a:spLocks noChangeArrowheads="1"/>
          </p:cNvSpPr>
          <p:nvPr userDrawn="1"/>
        </p:nvSpPr>
        <p:spPr bwMode="auto">
          <a:xfrm>
            <a:off x="-3963" y="-1310724"/>
            <a:ext cx="4536242" cy="60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40079" tIns="4796" rIns="40079" bIns="479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526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526" b="1" kern="100" dirty="0">
                <a:effectLst/>
                <a:latin typeface="+mj-ea"/>
                <a:ea typeface="+mj-ea"/>
                <a:cs typeface="Times New Roman"/>
              </a:rPr>
              <a:t>ロングハガキタイプ</a:t>
            </a:r>
            <a:r>
              <a:rPr lang="en-US" altLang="ja-JP" sz="1526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526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526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981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981" b="1" kern="100" dirty="0">
                <a:effectLst/>
                <a:latin typeface="+mj-ea"/>
                <a:ea typeface="+mj-ea"/>
                <a:cs typeface="Times New Roman"/>
              </a:rPr>
              <a:t>120x235mm</a:t>
            </a:r>
            <a:r>
              <a:rPr lang="ja-JP" altLang="en-US" sz="981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44" name="角丸四角形吹き出し 53">
            <a:extLst>
              <a:ext uri="{FF2B5EF4-FFF2-40B4-BE49-F238E27FC236}">
                <a16:creationId xmlns:a16="http://schemas.microsoft.com/office/drawing/2014/main" id="{D37016E8-D9F1-40B0-B394-D1957B0F1B91}"/>
              </a:ext>
            </a:extLst>
          </p:cNvPr>
          <p:cNvSpPr/>
          <p:nvPr userDrawn="1"/>
        </p:nvSpPr>
        <p:spPr>
          <a:xfrm>
            <a:off x="5088419" y="4094302"/>
            <a:ext cx="648215" cy="1926723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10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4C0E96CE-D908-4131-A815-C5EA51667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-424674"/>
            <a:ext cx="328194" cy="317941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8484B15D-01B2-4328-9A0D-D0650512255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8768094"/>
            <a:ext cx="328930" cy="318654"/>
          </a:xfrm>
          <a:prstGeom prst="rect">
            <a:avLst/>
          </a:prstGeom>
        </p:spPr>
      </p:pic>
      <p:sp>
        <p:nvSpPr>
          <p:cNvPr id="47" name="Text Box 11">
            <a:extLst>
              <a:ext uri="{FF2B5EF4-FFF2-40B4-BE49-F238E27FC236}">
                <a16:creationId xmlns:a16="http://schemas.microsoft.com/office/drawing/2014/main" id="{956E9F48-F9B3-4F1C-BE4F-F4331E8711C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3564256" y="341844"/>
            <a:ext cx="3385858" cy="139925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47C07B4B-B086-4828-83D0-FC27759B5B18}"/>
              </a:ext>
            </a:extLst>
          </p:cNvPr>
          <p:cNvSpPr/>
          <p:nvPr userDrawn="1"/>
        </p:nvSpPr>
        <p:spPr>
          <a:xfrm>
            <a:off x="1" y="-1"/>
            <a:ext cx="4535487" cy="8675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8947A2B-C391-454A-B26B-5BC0A0F6B197}"/>
              </a:ext>
            </a:extLst>
          </p:cNvPr>
          <p:cNvSpPr/>
          <p:nvPr userDrawn="1"/>
        </p:nvSpPr>
        <p:spPr>
          <a:xfrm>
            <a:off x="107950" y="107949"/>
            <a:ext cx="4319588" cy="845978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DDF528A-5E74-489F-85EF-4A14A0E65C99}"/>
              </a:ext>
            </a:extLst>
          </p:cNvPr>
          <p:cNvSpPr/>
          <p:nvPr userDrawn="1"/>
        </p:nvSpPr>
        <p:spPr>
          <a:xfrm>
            <a:off x="215901" y="209550"/>
            <a:ext cx="4103688" cy="823277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吹き出し 52">
            <a:extLst>
              <a:ext uri="{FF2B5EF4-FFF2-40B4-BE49-F238E27FC236}">
                <a16:creationId xmlns:a16="http://schemas.microsoft.com/office/drawing/2014/main" id="{64CEA62D-DB86-4A21-AE6C-124247F72081}"/>
              </a:ext>
            </a:extLst>
          </p:cNvPr>
          <p:cNvSpPr/>
          <p:nvPr userDrawn="1"/>
        </p:nvSpPr>
        <p:spPr>
          <a:xfrm>
            <a:off x="5086240" y="2017113"/>
            <a:ext cx="650394" cy="1935030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10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  <p:sp>
        <p:nvSpPr>
          <p:cNvPr id="51" name="角丸四角形吹き出し 54">
            <a:extLst>
              <a:ext uri="{FF2B5EF4-FFF2-40B4-BE49-F238E27FC236}">
                <a16:creationId xmlns:a16="http://schemas.microsoft.com/office/drawing/2014/main" id="{61612094-1E4E-4DF9-BA78-B22889C2A5C1}"/>
              </a:ext>
            </a:extLst>
          </p:cNvPr>
          <p:cNvSpPr/>
          <p:nvPr userDrawn="1"/>
        </p:nvSpPr>
        <p:spPr>
          <a:xfrm>
            <a:off x="5083870" y="6157750"/>
            <a:ext cx="648215" cy="2217783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10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922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288560" rtl="0" eaLnBrk="1" latinLnBrk="0" hangingPunct="1">
        <a:spcBef>
          <a:spcPct val="0"/>
        </a:spcBef>
        <a:buNone/>
        <a:defRPr kumimoji="1" sz="14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210" indent="-10821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1025" kern="1200">
          <a:solidFill>
            <a:schemeClr val="tx1"/>
          </a:solidFill>
          <a:latin typeface="+mn-lt"/>
          <a:ea typeface="+mn-ea"/>
          <a:cs typeface="+mn-cs"/>
        </a:defRPr>
      </a:lvl1pPr>
      <a:lvl2pPr marL="234455" indent="-90175" algn="l" defTabSz="288560" rtl="0" eaLnBrk="1" latinLnBrk="0" hangingPunct="1">
        <a:spcBef>
          <a:spcPct val="20000"/>
        </a:spcBef>
        <a:buFont typeface="Arial" pitchFamily="34" charset="0"/>
        <a:buChar char="–"/>
        <a:defRPr kumimoji="1"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360699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755" kern="1200">
          <a:solidFill>
            <a:schemeClr val="tx1"/>
          </a:solidFill>
          <a:latin typeface="+mn-lt"/>
          <a:ea typeface="+mn-ea"/>
          <a:cs typeface="+mn-cs"/>
        </a:defRPr>
      </a:lvl3pPr>
      <a:lvl4pPr marL="504980" indent="-72140" algn="l" defTabSz="288560" rtl="0" eaLnBrk="1" latinLnBrk="0" hangingPunct="1">
        <a:spcBef>
          <a:spcPct val="20000"/>
        </a:spcBef>
        <a:buFont typeface="Arial" pitchFamily="34" charset="0"/>
        <a:buChar char="–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4pPr>
      <a:lvl5pPr marL="649260" indent="-72140" algn="l" defTabSz="288560" rtl="0" eaLnBrk="1" latinLnBrk="0" hangingPunct="1">
        <a:spcBef>
          <a:spcPct val="20000"/>
        </a:spcBef>
        <a:buFont typeface="Arial" pitchFamily="34" charset="0"/>
        <a:buChar char="»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5pPr>
      <a:lvl6pPr marL="79354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6pPr>
      <a:lvl7pPr marL="93782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7pPr>
      <a:lvl8pPr marL="108210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8pPr>
      <a:lvl9pPr marL="1226380" indent="-72140" algn="l" defTabSz="288560" rtl="0" eaLnBrk="1" latinLnBrk="0" hangingPunct="1">
        <a:spcBef>
          <a:spcPct val="20000"/>
        </a:spcBef>
        <a:buFont typeface="Arial" pitchFamily="34" charset="0"/>
        <a:buChar char="•"/>
        <a:defRPr kumimoji="1" sz="6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1pPr>
      <a:lvl2pPr marL="14428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2pPr>
      <a:lvl3pPr marL="28856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3pPr>
      <a:lvl4pPr marL="43284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4pPr>
      <a:lvl5pPr marL="57712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5pPr>
      <a:lvl6pPr marL="72140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6pPr>
      <a:lvl7pPr marL="86568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7pPr>
      <a:lvl8pPr marL="100996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8pPr>
      <a:lvl9pPr marL="1154240" algn="l" defTabSz="288560" rtl="0" eaLnBrk="1" latinLnBrk="0" hangingPunct="1">
        <a:defRPr kumimoji="1" sz="5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40</cp:revision>
  <cp:lastPrinted>2018-06-22T05:55:46Z</cp:lastPrinted>
  <dcterms:created xsi:type="dcterms:W3CDTF">2014-08-13T04:11:14Z</dcterms:created>
  <dcterms:modified xsi:type="dcterms:W3CDTF">2018-06-28T04:17:40Z</dcterms:modified>
</cp:coreProperties>
</file>